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347" r:id="rId2"/>
    <p:sldId id="335" r:id="rId3"/>
    <p:sldId id="336" r:id="rId4"/>
    <p:sldId id="326" r:id="rId5"/>
    <p:sldId id="259" r:id="rId6"/>
    <p:sldId id="327" r:id="rId7"/>
    <p:sldId id="261" r:id="rId8"/>
    <p:sldId id="337" r:id="rId9"/>
    <p:sldId id="314" r:id="rId10"/>
    <p:sldId id="328" r:id="rId11"/>
    <p:sldId id="263" r:id="rId12"/>
    <p:sldId id="338" r:id="rId13"/>
    <p:sldId id="269" r:id="rId14"/>
    <p:sldId id="329" r:id="rId15"/>
    <p:sldId id="330" r:id="rId16"/>
    <p:sldId id="331" r:id="rId17"/>
    <p:sldId id="332" r:id="rId18"/>
    <p:sldId id="339" r:id="rId19"/>
    <p:sldId id="278" r:id="rId20"/>
    <p:sldId id="333" r:id="rId21"/>
    <p:sldId id="334" r:id="rId22"/>
    <p:sldId id="340" r:id="rId23"/>
    <p:sldId id="317" r:id="rId24"/>
    <p:sldId id="279" r:id="rId25"/>
    <p:sldId id="280" r:id="rId26"/>
    <p:sldId id="341" r:id="rId27"/>
    <p:sldId id="343" r:id="rId28"/>
    <p:sldId id="344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49">
          <p15:clr>
            <a:srgbClr val="A4A3A4"/>
          </p15:clr>
        </p15:guide>
        <p15:guide id="2" pos="55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2AC"/>
    <a:srgbClr val="568D11"/>
    <a:srgbClr val="0F8FEF"/>
    <a:srgbClr val="407434"/>
    <a:srgbClr val="4AA44A"/>
    <a:srgbClr val="0F97C7"/>
    <a:srgbClr val="019DD5"/>
    <a:srgbClr val="85AD32"/>
    <a:srgbClr val="009D8C"/>
    <a:srgbClr val="009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895" autoAdjust="0"/>
  </p:normalViewPr>
  <p:slideViewPr>
    <p:cSldViewPr snapToGrid="0">
      <p:cViewPr varScale="1">
        <p:scale>
          <a:sx n="91" d="100"/>
          <a:sy n="91" d="100"/>
        </p:scale>
        <p:origin x="102" y="108"/>
      </p:cViewPr>
      <p:guideLst>
        <p:guide orient="horz" pos="1049"/>
        <p:guide pos="5541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3007C-0BBF-4CAD-B02F-7664B804665F}" type="datetimeFigureOut">
              <a:rPr lang="zh-CN" altLang="en-US" smtClean="0"/>
              <a:t>2019/6/5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7DC7C-EA85-41EA-BE8E-3BC04B9579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593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4661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2818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6032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32213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422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361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5863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2375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6946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12032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4648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72481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4014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22668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49774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29052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7602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6331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78486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32206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6691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289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21278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8457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4616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526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0506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6075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绪论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五边形 15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 pitchFamily="2" charset="-122"/>
            </a:endParaRPr>
          </a:p>
        </p:txBody>
      </p:sp>
      <p:graphicFrame>
        <p:nvGraphicFramePr>
          <p:cNvPr id="31" name="表格 30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527860286"/>
              </p:ext>
            </p:extLst>
          </p:nvPr>
        </p:nvGraphicFramePr>
        <p:xfrm>
          <a:off x="0" y="1268760"/>
          <a:ext cx="1691680" cy="3168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单位介绍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工作内容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实习收获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32" name="组合 31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33" name="矩形 32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 smtClean="0">
                  <a:latin typeface="微软雅黑" pitchFamily="34" charset="-122"/>
                  <a:ea typeface="微软雅黑" pitchFamily="34" charset="-122"/>
                </a:rPr>
                <a:t>实习概述</a:t>
              </a:r>
              <a:endParaRPr lang="zh-CN" altLang="en-US" sz="18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等腰三角形 33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界定与表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 pitchFamily="2" charset="-122"/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0" y="1272662"/>
            <a:ext cx="1691680" cy="788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实习概述</a:t>
            </a:r>
            <a:endParaRPr lang="zh-CN" altLang="en-US" sz="16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7" name="组合 26"/>
          <p:cNvGrpSpPr/>
          <p:nvPr userDrawn="1"/>
        </p:nvGrpSpPr>
        <p:grpSpPr>
          <a:xfrm>
            <a:off x="0" y="2060848"/>
            <a:ext cx="1691680" cy="788186"/>
            <a:chOff x="-3668" y="1344671"/>
            <a:chExt cx="1691680" cy="788186"/>
          </a:xfrm>
          <a:solidFill>
            <a:srgbClr val="0070C0"/>
          </a:solidFill>
        </p:grpSpPr>
        <p:sp>
          <p:nvSpPr>
            <p:cNvPr id="28" name="矩形 27"/>
            <p:cNvSpPr/>
            <p:nvPr userDrawn="1"/>
          </p:nvSpPr>
          <p:spPr>
            <a:xfrm>
              <a:off x="-3668" y="1344671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 smtClean="0">
                  <a:latin typeface="微软雅黑" pitchFamily="34" charset="-122"/>
                  <a:ea typeface="微软雅黑" pitchFamily="34" charset="-122"/>
                </a:rPr>
                <a:t>实习单位</a:t>
              </a:r>
              <a:endParaRPr lang="zh-CN" altLang="en-US" sz="18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9" name="等腰三角形 28"/>
            <p:cNvSpPr/>
            <p:nvPr userDrawn="1"/>
          </p:nvSpPr>
          <p:spPr>
            <a:xfrm rot="16200000">
              <a:off x="1543996" y="1666757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12" name="表格 1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27111245"/>
              </p:ext>
            </p:extLst>
          </p:nvPr>
        </p:nvGraphicFramePr>
        <p:xfrm>
          <a:off x="0" y="1268760"/>
          <a:ext cx="1691680" cy="3168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工作内容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实习收获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合理交通结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 pitchFamily="2" charset="-122"/>
            </a:endParaRPr>
          </a:p>
        </p:txBody>
      </p:sp>
      <p:sp>
        <p:nvSpPr>
          <p:cNvPr id="12" name="等腰三角形 11"/>
          <p:cNvSpPr/>
          <p:nvPr userDrawn="1"/>
        </p:nvSpPr>
        <p:spPr>
          <a:xfrm rot="16200000">
            <a:off x="1547664" y="3174235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0" y="2852936"/>
            <a:ext cx="1691680" cy="788186"/>
            <a:chOff x="0" y="1272662"/>
            <a:chExt cx="1691680" cy="788186"/>
          </a:xfrm>
        </p:grpSpPr>
        <p:sp>
          <p:nvSpPr>
            <p:cNvPr id="11" name="矩形 10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 smtClean="0">
                  <a:latin typeface="微软雅黑" pitchFamily="34" charset="-122"/>
                  <a:ea typeface="微软雅黑" pitchFamily="34" charset="-122"/>
                </a:rPr>
                <a:t>工作内容</a:t>
              </a:r>
              <a:endParaRPr lang="zh-CN" altLang="en-US" sz="18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等腰三角形 12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aphicFrame>
        <p:nvGraphicFramePr>
          <p:cNvPr id="14" name="表格 1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006355747"/>
              </p:ext>
            </p:extLst>
          </p:nvPr>
        </p:nvGraphicFramePr>
        <p:xfrm>
          <a:off x="0" y="1268936"/>
          <a:ext cx="1691680" cy="3168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实习概述</a:t>
                      </a:r>
                      <a:endParaRPr lang="en-US" altLang="zh-CN" sz="1600" b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单位介绍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实习收获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影响因素辨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 pitchFamily="2" charset="-122"/>
            </a:endParaRPr>
          </a:p>
        </p:txBody>
      </p:sp>
      <p:sp>
        <p:nvSpPr>
          <p:cNvPr id="10" name="等腰三角形 9"/>
          <p:cNvSpPr/>
          <p:nvPr userDrawn="1"/>
        </p:nvSpPr>
        <p:spPr>
          <a:xfrm rot="16200000">
            <a:off x="1547664" y="3948935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0" y="3654304"/>
            <a:ext cx="1691680" cy="788186"/>
            <a:chOff x="0" y="1272662"/>
            <a:chExt cx="1691680" cy="788186"/>
          </a:xfrm>
        </p:grpSpPr>
        <p:sp>
          <p:nvSpPr>
            <p:cNvPr id="12" name="矩形 11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 smtClean="0">
                  <a:latin typeface="微软雅黑" pitchFamily="34" charset="-122"/>
                  <a:ea typeface="微软雅黑" pitchFamily="34" charset="-122"/>
                </a:rPr>
                <a:t>实习收获</a:t>
              </a:r>
              <a:endParaRPr lang="zh-CN" altLang="en-US" sz="18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等腰三角形 12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cxnSp>
        <p:nvCxnSpPr>
          <p:cNvPr id="18" name="直接连接符 17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表格 13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223263142"/>
              </p:ext>
            </p:extLst>
          </p:nvPr>
        </p:nvGraphicFramePr>
        <p:xfrm>
          <a:off x="0" y="1274490"/>
          <a:ext cx="1691680" cy="3168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实习概述</a:t>
                      </a:r>
                      <a:endParaRPr lang="en-US" altLang="zh-CN" sz="1600" b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单位介绍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工作内容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影响因素辨识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‹#›</a:t>
            </a:fld>
            <a:endParaRPr lang="zh-CN" altLang="en-US" kern="0" dirty="0">
              <a:solidFill>
                <a:sysClr val="window" lastClr="FFFFFF"/>
              </a:solidFill>
              <a:latin typeface="Calibri"/>
              <a:ea typeface="宋体" pitchFamily="2" charset="-122"/>
            </a:endParaRP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2439" y="4510374"/>
            <a:ext cx="1691680" cy="788186"/>
            <a:chOff x="2311936" y="2060849"/>
            <a:chExt cx="1691680" cy="788186"/>
          </a:xfrm>
        </p:grpSpPr>
        <p:sp>
          <p:nvSpPr>
            <p:cNvPr id="14" name="矩形 13"/>
            <p:cNvSpPr/>
            <p:nvPr userDrawn="1"/>
          </p:nvSpPr>
          <p:spPr>
            <a:xfrm>
              <a:off x="2311936" y="2060849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latin typeface="微软雅黑" pitchFamily="34" charset="-122"/>
                  <a:ea typeface="微软雅黑" pitchFamily="34" charset="-122"/>
                </a:rPr>
                <a:t>总结</a:t>
              </a:r>
              <a:endParaRPr lang="zh-CN" altLang="en-US" sz="16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等腰三角形 12"/>
            <p:cNvSpPr/>
            <p:nvPr userDrawn="1"/>
          </p:nvSpPr>
          <p:spPr>
            <a:xfrm rot="16200000">
              <a:off x="3857302" y="2382934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aphicFrame>
        <p:nvGraphicFramePr>
          <p:cNvPr id="2" name="表格 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295653757"/>
              </p:ext>
            </p:extLst>
          </p:nvPr>
        </p:nvGraphicFramePr>
        <p:xfrm>
          <a:off x="-4737" y="1342374"/>
          <a:ext cx="1691680" cy="3168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实习概述</a:t>
                      </a:r>
                      <a:endParaRPr lang="en-US" altLang="zh-CN" sz="1600" b="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单位介绍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工作内容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itchFamily="34" charset="-122"/>
                          <a:ea typeface="微软雅黑" pitchFamily="34" charset="-122"/>
                        </a:rPr>
                        <a:t>实习收获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9327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0"/>
            <a:ext cx="1220072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3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</a:defRPr>
            </a:lvl1pPr>
          </a:lstStyle>
          <a:p>
            <a:pPr>
              <a:defRPr/>
            </a:pPr>
            <a:fld id="{00C3F7A1-FCEE-4E12-BEB0-527B87A0769B}" type="datetimeFigureOut">
              <a:rPr lang="zh-CN" altLang="en-US"/>
              <a:t>2019/6/5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3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</a:defRPr>
            </a:lvl1pPr>
          </a:lstStyle>
          <a:p>
            <a:pPr>
              <a:defRPr/>
            </a:pPr>
            <a:fld id="{8B444C96-CA8C-4BA7-992C-AAC2EE0D4AB6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2"/>
          <p:cNvSpPr txBox="1">
            <a:spLocks noChangeArrowheads="1"/>
          </p:cNvSpPr>
          <p:nvPr/>
        </p:nvSpPr>
        <p:spPr bwMode="auto">
          <a:xfrm>
            <a:off x="1774031" y="2589686"/>
            <a:ext cx="862242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zh-CN" altLang="en-US" sz="7200" dirty="0" smtClean="0">
                <a:solidFill>
                  <a:schemeClr val="bg1"/>
                </a:solidFill>
                <a:latin typeface="方正大标宋简体" pitchFamily="2" charset="-122"/>
                <a:ea typeface="方正大标宋简体" pitchFamily="2" charset="-122"/>
              </a:rPr>
              <a:t>顶岗实习报告</a:t>
            </a:r>
            <a:endParaRPr lang="zh-CN" altLang="en-US" sz="7200" dirty="0">
              <a:solidFill>
                <a:schemeClr val="bg1"/>
              </a:solidFill>
              <a:latin typeface="方正大标宋简体" pitchFamily="2" charset="-122"/>
              <a:ea typeface="方正大标宋简体" pitchFamily="2" charset="-122"/>
            </a:endParaRPr>
          </a:p>
        </p:txBody>
      </p:sp>
      <p:sp>
        <p:nvSpPr>
          <p:cNvPr id="25" name="TextBox 23"/>
          <p:cNvSpPr txBox="1">
            <a:spLocks noChangeArrowheads="1"/>
          </p:cNvSpPr>
          <p:nvPr/>
        </p:nvSpPr>
        <p:spPr bwMode="auto">
          <a:xfrm>
            <a:off x="5445440" y="3835528"/>
            <a:ext cx="121124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9pPr>
          </a:lstStyle>
          <a:p>
            <a:r>
              <a:rPr lang="zh-CN" altLang="en-US" sz="1800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计</a:t>
            </a:r>
            <a:r>
              <a:rPr lang="zh-CN" altLang="en-US" sz="1800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应</a:t>
            </a:r>
            <a:r>
              <a:rPr lang="en-US" altLang="zh-CN" sz="1800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1636</a:t>
            </a:r>
            <a:endParaRPr lang="zh-CN" altLang="en-US" sz="1800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487523" y="4837240"/>
            <a:ext cx="2472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学生：岳佳君</a:t>
            </a:r>
            <a:endParaRPr lang="zh-CN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325496" y="4837240"/>
            <a:ext cx="25065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指导老师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：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原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民民</a:t>
            </a:r>
            <a:endParaRPr lang="en-US" altLang="zh-CN" sz="2000" dirty="0" smtClean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42" name="温馨、背景音乐 - 梦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65271" y="-863355"/>
            <a:ext cx="609679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  <p:bldLst>
      <p:bldP spid="24" grpId="0"/>
      <p:bldP spid="25" grpId="0"/>
      <p:bldP spid="26" grpId="0"/>
      <p:bldP spid="2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研究方案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309865" y="1564791"/>
            <a:ext cx="9193287" cy="1041088"/>
            <a:chOff x="552805" y="1108031"/>
            <a:chExt cx="7256486" cy="821756"/>
          </a:xfrm>
        </p:grpSpPr>
        <p:sp>
          <p:nvSpPr>
            <p:cNvPr id="15" name="TextBox 30"/>
            <p:cNvSpPr txBox="1"/>
            <p:nvPr/>
          </p:nvSpPr>
          <p:spPr>
            <a:xfrm>
              <a:off x="552805" y="1108031"/>
              <a:ext cx="874568" cy="4008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" name="TextBox 29"/>
            <p:cNvSpPr txBox="1"/>
            <p:nvPr/>
          </p:nvSpPr>
          <p:spPr>
            <a:xfrm>
              <a:off x="552805" y="1419622"/>
              <a:ext cx="7256486" cy="51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</a:t>
              </a:r>
              <a:r>
                <a:rPr lang="zh-CN" altLang="en-US" sz="12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。</a:t>
              </a: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</a:t>
              </a:r>
              <a:r>
                <a:rPr lang="zh-CN" altLang="en-US" sz="12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后在此</a:t>
              </a: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框中选择粘贴，并选择只保留文字。您的内容打在这里，或者通过复制您的文本后，在此框中选择粘贴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aphicFrame>
        <p:nvGraphicFramePr>
          <p:cNvPr id="17" name="表格 16"/>
          <p:cNvGraphicFramePr>
            <a:graphicFrameLocks noGrp="1"/>
          </p:cNvGraphicFramePr>
          <p:nvPr/>
        </p:nvGraphicFramePr>
        <p:xfrm>
          <a:off x="2358281" y="2843783"/>
          <a:ext cx="9254600" cy="3014952"/>
        </p:xfrm>
        <a:graphic>
          <a:graphicData uri="http://schemas.openxmlformats.org/drawingml/2006/table">
            <a:tbl>
              <a:tblPr/>
              <a:tblGrid>
                <a:gridCol w="760346"/>
                <a:gridCol w="1611032"/>
                <a:gridCol w="1023833"/>
                <a:gridCol w="1626088"/>
                <a:gridCol w="3039440"/>
                <a:gridCol w="1193861"/>
              </a:tblGrid>
              <a:tr h="487623"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zh-CN" altLang="en-US" sz="19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研究任务进度表</a:t>
                      </a:r>
                      <a:endParaRPr lang="zh-CN" altLang="en-US" sz="1900" b="0" i="0" u="none" strike="noStrike" dirty="0">
                        <a:solidFill>
                          <a:schemeClr val="bg1"/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61047"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  时间：</a:t>
                      </a:r>
                      <a:r>
                        <a:rPr lang="en-US" altLang="zh-CN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2016</a:t>
                      </a:r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年</a:t>
                      </a:r>
                      <a:r>
                        <a:rPr lang="en-US" altLang="zh-CN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月</a:t>
                      </a:r>
                      <a:r>
                        <a:rPr lang="en-US" altLang="zh-CN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26</a:t>
                      </a:r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日 </a:t>
                      </a:r>
                      <a:r>
                        <a:rPr lang="en-US" altLang="zh-CN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- 5</a:t>
                      </a:r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月</a:t>
                      </a:r>
                      <a:r>
                        <a:rPr lang="en-US" altLang="zh-CN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26</a:t>
                      </a:r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日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序号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工作任务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日期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目的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成果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备注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3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4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itchFamily="34" charset="-122"/>
                          <a:ea typeface="微软雅黑" pitchFamily="34" charset="-122"/>
                        </a:rPr>
                        <a:t>5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itchFamily="34" charset="-122"/>
                        <a:ea typeface="微软雅黑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itchFamily="2" charset="-122"/>
                        <a:ea typeface="华文楷体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2210764" y="520172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研究可行性说明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689396" y="2101878"/>
            <a:ext cx="5978458" cy="3494250"/>
            <a:chOff x="1763688" y="1665246"/>
            <a:chExt cx="5616624" cy="3282768"/>
          </a:xfrm>
        </p:grpSpPr>
        <p:cxnSp>
          <p:nvCxnSpPr>
            <p:cNvPr id="13" name="직선 연결선 31"/>
            <p:cNvCxnSpPr/>
            <p:nvPr/>
          </p:nvCxnSpPr>
          <p:spPr>
            <a:xfrm>
              <a:off x="3550746" y="3226299"/>
              <a:ext cx="2352371" cy="7194"/>
            </a:xfrm>
            <a:prstGeom prst="line">
              <a:avLst/>
            </a:prstGeom>
            <a:ln w="76200" cap="sq">
              <a:solidFill>
                <a:srgbClr val="414455"/>
              </a:solidFill>
              <a:headEnd type="none"/>
              <a:tailEnd type="triangle"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20"/>
            <p:cNvCxnSpPr>
              <a:stCxn id="31" idx="2"/>
            </p:cNvCxnSpPr>
            <p:nvPr/>
          </p:nvCxnSpPr>
          <p:spPr>
            <a:xfrm rot="16200000" flipH="1">
              <a:off x="2650322" y="2325876"/>
              <a:ext cx="1177384" cy="630656"/>
            </a:xfrm>
            <a:prstGeom prst="line">
              <a:avLst/>
            </a:prstGeom>
            <a:ln w="41275">
              <a:solidFill>
                <a:srgbClr val="414455"/>
              </a:solidFill>
              <a:tailEnd type="triangle"/>
            </a:ln>
            <a:effectLst>
              <a:outerShdw blurRad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23"/>
            <p:cNvCxnSpPr>
              <a:stCxn id="32" idx="2"/>
            </p:cNvCxnSpPr>
            <p:nvPr/>
          </p:nvCxnSpPr>
          <p:spPr>
            <a:xfrm>
              <a:off x="4800068" y="2052512"/>
              <a:ext cx="640248" cy="1173787"/>
            </a:xfrm>
            <a:prstGeom prst="line">
              <a:avLst/>
            </a:prstGeom>
            <a:ln w="41275">
              <a:solidFill>
                <a:srgbClr val="414455"/>
              </a:solidFill>
              <a:tailEnd type="triangle"/>
            </a:ln>
            <a:effectLst>
              <a:outerShdw blurRad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24"/>
            <p:cNvCxnSpPr>
              <a:endCxn id="33" idx="0"/>
            </p:cNvCxnSpPr>
            <p:nvPr/>
          </p:nvCxnSpPr>
          <p:spPr>
            <a:xfrm rot="5400000">
              <a:off x="2535822" y="3497865"/>
              <a:ext cx="1286490" cy="750552"/>
            </a:xfrm>
            <a:prstGeom prst="line">
              <a:avLst/>
            </a:prstGeom>
            <a:ln w="41275">
              <a:solidFill>
                <a:srgbClr val="414455"/>
              </a:solidFill>
              <a:headEnd type="triangle"/>
              <a:tailEnd type="none"/>
            </a:ln>
            <a:effectLst>
              <a:outerShdw blurRad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26"/>
            <p:cNvCxnSpPr>
              <a:endCxn id="34" idx="0"/>
            </p:cNvCxnSpPr>
            <p:nvPr/>
          </p:nvCxnSpPr>
          <p:spPr>
            <a:xfrm flipH="1">
              <a:off x="4744916" y="3233493"/>
              <a:ext cx="695400" cy="1282893"/>
            </a:xfrm>
            <a:prstGeom prst="line">
              <a:avLst/>
            </a:prstGeom>
            <a:ln w="41275">
              <a:solidFill>
                <a:srgbClr val="414455"/>
              </a:solidFill>
              <a:headEnd type="triangle"/>
              <a:tailEnd type="none"/>
            </a:ln>
            <a:effectLst>
              <a:outerShdw blurRad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7"/>
            <p:cNvSpPr txBox="1"/>
            <p:nvPr/>
          </p:nvSpPr>
          <p:spPr>
            <a:xfrm>
              <a:off x="1763688" y="2292726"/>
              <a:ext cx="1348836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9pPr>
            </a:lstStyle>
            <a:p>
              <a:r>
                <a:rPr lang="ko-KR" altLang="en-US" sz="1200" dirty="0">
                  <a:latin typeface="微软雅黑" pitchFamily="34" charset="-122"/>
                </a:rPr>
                <a:t>     </a:t>
              </a:r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分支因素</a:t>
              </a:r>
              <a:r>
                <a:rPr lang="en-US" altLang="zh-CN" sz="1200" dirty="0" smtClean="0">
                  <a:latin typeface="微软雅黑" pitchFamily="34" charset="-122"/>
                  <a:ea typeface="微软雅黑" pitchFamily="34" charset="-122"/>
                </a:rPr>
                <a:t>1</a:t>
              </a:r>
              <a:endParaRPr lang="ko-KR" altLang="en-US" sz="1200" dirty="0">
                <a:latin typeface="微软雅黑" pitchFamily="34" charset="-122"/>
              </a:endParaRPr>
            </a:p>
          </p:txBody>
        </p:sp>
        <p:sp>
          <p:nvSpPr>
            <p:cNvPr id="19" name="TextBox 8"/>
            <p:cNvSpPr txBox="1"/>
            <p:nvPr/>
          </p:nvSpPr>
          <p:spPr>
            <a:xfrm>
              <a:off x="2033454" y="2628016"/>
              <a:ext cx="1348837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9pPr>
            </a:lstStyle>
            <a:p>
              <a:r>
                <a:rPr lang="zh-CN" altLang="en-US" sz="1200" dirty="0">
                  <a:solidFill>
                    <a:srgbClr val="568D11"/>
                  </a:solidFill>
                  <a:latin typeface="微软雅黑" pitchFamily="34" charset="-122"/>
                  <a:ea typeface="微软雅黑" pitchFamily="34" charset="-122"/>
                </a:rPr>
                <a:t>    </a:t>
              </a:r>
              <a:r>
                <a:rPr lang="zh-CN" altLang="en-US" sz="1200" dirty="0" smtClean="0">
                  <a:solidFill>
                    <a:srgbClr val="568D11"/>
                  </a:solidFill>
                  <a:latin typeface="微软雅黑" pitchFamily="34" charset="-122"/>
                  <a:ea typeface="微软雅黑" pitchFamily="34" charset="-122"/>
                </a:rPr>
                <a:t>分支因素</a:t>
              </a:r>
              <a:r>
                <a:rPr lang="en-US" altLang="zh-CN" sz="1200" dirty="0">
                  <a:solidFill>
                    <a:srgbClr val="568D1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ko-KR" altLang="en-US" sz="1200" dirty="0">
                <a:solidFill>
                  <a:srgbClr val="568D11"/>
                </a:solidFill>
                <a:latin typeface="微软雅黑" pitchFamily="34" charset="-122"/>
              </a:endParaRPr>
            </a:p>
          </p:txBody>
        </p:sp>
        <p:sp>
          <p:nvSpPr>
            <p:cNvPr id="20" name="TextBox 9"/>
            <p:cNvSpPr txBox="1"/>
            <p:nvPr/>
          </p:nvSpPr>
          <p:spPr>
            <a:xfrm>
              <a:off x="3500390" y="2466155"/>
              <a:ext cx="1191773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分支因素</a:t>
              </a:r>
              <a:r>
                <a:rPr lang="en-US" altLang="zh-CN" sz="1200" dirty="0">
                  <a:latin typeface="微软雅黑" pitchFamily="34" charset="-122"/>
                  <a:ea typeface="微软雅黑" pitchFamily="34" charset="-122"/>
                </a:rPr>
                <a:t>1</a:t>
              </a:r>
              <a:endParaRPr lang="ko-KR" altLang="en-US" sz="1200" dirty="0">
                <a:latin typeface="微软雅黑" pitchFamily="34" charset="-122"/>
              </a:endParaRPr>
            </a:p>
          </p:txBody>
        </p:sp>
        <p:sp>
          <p:nvSpPr>
            <p:cNvPr id="21" name="TextBox 10"/>
            <p:cNvSpPr txBox="1"/>
            <p:nvPr/>
          </p:nvSpPr>
          <p:spPr>
            <a:xfrm>
              <a:off x="1763688" y="4000414"/>
              <a:ext cx="990633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分支因素</a:t>
              </a:r>
              <a:r>
                <a:rPr lang="en-US" altLang="zh-CN" sz="1200" dirty="0">
                  <a:latin typeface="微软雅黑" pitchFamily="34" charset="-122"/>
                  <a:ea typeface="微软雅黑" pitchFamily="34" charset="-122"/>
                </a:rPr>
                <a:t>3</a:t>
              </a:r>
              <a:endParaRPr lang="ko-KR" altLang="en-US" sz="1200" dirty="0">
                <a:latin typeface="微软雅黑" pitchFamily="34" charset="-122"/>
              </a:endParaRPr>
            </a:p>
          </p:txBody>
        </p:sp>
        <p:sp>
          <p:nvSpPr>
            <p:cNvPr id="22" name="TextBox 11"/>
            <p:cNvSpPr txBox="1"/>
            <p:nvPr/>
          </p:nvSpPr>
          <p:spPr>
            <a:xfrm>
              <a:off x="5226900" y="2150828"/>
              <a:ext cx="1236133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分支因素</a:t>
              </a:r>
              <a:r>
                <a:rPr lang="en-US" altLang="zh-CN" sz="1200" dirty="0">
                  <a:latin typeface="微软雅黑" pitchFamily="34" charset="-122"/>
                  <a:ea typeface="微软雅黑" pitchFamily="34" charset="-122"/>
                </a:rPr>
                <a:t>2</a:t>
              </a:r>
              <a:endParaRPr lang="en-US" altLang="ko-KR" sz="12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TextBox 12"/>
            <p:cNvSpPr txBox="1"/>
            <p:nvPr/>
          </p:nvSpPr>
          <p:spPr>
            <a:xfrm>
              <a:off x="4093878" y="2804264"/>
              <a:ext cx="966367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分支因素</a:t>
              </a:r>
              <a:r>
                <a:rPr lang="en-US" altLang="zh-CN" sz="1200" dirty="0">
                  <a:latin typeface="微软雅黑" pitchFamily="34" charset="-122"/>
                  <a:ea typeface="微软雅黑" pitchFamily="34" charset="-122"/>
                </a:rPr>
                <a:t>2</a:t>
              </a:r>
              <a:endParaRPr lang="en-US" altLang="ko-KR" sz="12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4" name="TextBox 13"/>
            <p:cNvSpPr txBox="1"/>
            <p:nvPr/>
          </p:nvSpPr>
          <p:spPr>
            <a:xfrm>
              <a:off x="5496668" y="2574062"/>
              <a:ext cx="1456744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9pPr>
            </a:lstStyle>
            <a:p>
              <a:r>
                <a:rPr lang="zh-CN" altLang="en-US" sz="1200" dirty="0" smtClean="0">
                  <a:solidFill>
                    <a:srgbClr val="568D11"/>
                  </a:solidFill>
                  <a:latin typeface="微软雅黑" pitchFamily="34" charset="-122"/>
                  <a:ea typeface="微软雅黑" pitchFamily="34" charset="-122"/>
                </a:rPr>
                <a:t>与分支因素</a:t>
              </a:r>
              <a:r>
                <a:rPr lang="en-US" altLang="zh-CN" sz="1200" dirty="0">
                  <a:solidFill>
                    <a:srgbClr val="568D1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en-US" altLang="ko-KR" sz="1200" dirty="0" smtClean="0">
                <a:solidFill>
                  <a:srgbClr val="568D1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TextBox 14"/>
            <p:cNvSpPr txBox="1"/>
            <p:nvPr/>
          </p:nvSpPr>
          <p:spPr>
            <a:xfrm>
              <a:off x="2191132" y="3491271"/>
              <a:ext cx="1456743" cy="27699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9pPr>
            </a:lstStyle>
            <a:p>
              <a:r>
                <a:rPr lang="zh-CN" altLang="en-US" sz="1200" dirty="0" smtClean="0">
                  <a:solidFill>
                    <a:srgbClr val="568D11"/>
                  </a:solidFill>
                  <a:latin typeface="微软雅黑" pitchFamily="34" charset="-122"/>
                  <a:ea typeface="微软雅黑" pitchFamily="34" charset="-122"/>
                </a:rPr>
                <a:t>分支因素</a:t>
              </a:r>
              <a:r>
                <a:rPr lang="en-US" altLang="zh-CN" sz="1200" dirty="0">
                  <a:solidFill>
                    <a:srgbClr val="568D1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en-US" altLang="ko-KR" sz="1200" dirty="0">
                <a:solidFill>
                  <a:srgbClr val="568D1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6" name="TextBox 15"/>
            <p:cNvSpPr txBox="1"/>
            <p:nvPr/>
          </p:nvSpPr>
          <p:spPr>
            <a:xfrm>
              <a:off x="4139952" y="3437318"/>
              <a:ext cx="971163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9pPr>
            </a:lstStyle>
            <a:p>
              <a:r>
                <a:rPr lang="zh-CN" altLang="en-US" sz="1200" dirty="0" smtClean="0">
                  <a:solidFill>
                    <a:srgbClr val="568D11"/>
                  </a:solidFill>
                  <a:latin typeface="微软雅黑" pitchFamily="34" charset="-122"/>
                  <a:ea typeface="微软雅黑" pitchFamily="34" charset="-122"/>
                </a:rPr>
                <a:t>分支因素</a:t>
              </a:r>
              <a:r>
                <a:rPr lang="en-US" altLang="zh-CN" sz="1200" dirty="0" smtClean="0">
                  <a:solidFill>
                    <a:srgbClr val="568D1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en-US" altLang="ko-KR" sz="1200" dirty="0">
                <a:solidFill>
                  <a:srgbClr val="568D1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7" name="TextBox 16"/>
            <p:cNvSpPr txBox="1"/>
            <p:nvPr/>
          </p:nvSpPr>
          <p:spPr>
            <a:xfrm>
              <a:off x="5491872" y="3666320"/>
              <a:ext cx="1348837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分支因素</a:t>
              </a:r>
              <a:r>
                <a:rPr lang="en-US" altLang="zh-CN" sz="1200" dirty="0">
                  <a:latin typeface="微软雅黑" pitchFamily="34" charset="-122"/>
                  <a:ea typeface="微软雅黑" pitchFamily="34" charset="-122"/>
                </a:rPr>
                <a:t>3</a:t>
              </a:r>
              <a:endParaRPr lang="en-US" altLang="ko-KR" sz="1200" dirty="0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8" name="TextBox 17"/>
            <p:cNvSpPr txBox="1"/>
            <p:nvPr/>
          </p:nvSpPr>
          <p:spPr>
            <a:xfrm>
              <a:off x="5339604" y="4059350"/>
              <a:ext cx="88543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itchFamily="34" charset="-127"/>
                  <a:ea typeface="Malgun Gothic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itchFamily="34" charset="-122"/>
                  <a:ea typeface="微软雅黑" pitchFamily="34" charset="-122"/>
                </a:rPr>
                <a:t>分支因素</a:t>
              </a:r>
              <a:r>
                <a:rPr lang="en-US" altLang="zh-CN" sz="1200" dirty="0">
                  <a:latin typeface="微软雅黑" pitchFamily="34" charset="-122"/>
                  <a:ea typeface="微软雅黑" pitchFamily="34" charset="-122"/>
                </a:rPr>
                <a:t>3</a:t>
              </a:r>
              <a:endParaRPr lang="en-US" altLang="ko-KR" sz="1200" dirty="0" smtClean="0"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29" name="그룹 110"/>
            <p:cNvGrpSpPr/>
            <p:nvPr/>
          </p:nvGrpSpPr>
          <p:grpSpPr bwMode="auto">
            <a:xfrm>
              <a:off x="2690496" y="2258734"/>
              <a:ext cx="2810968" cy="1923377"/>
              <a:chOff x="2284741" y="2428868"/>
              <a:chExt cx="3723121" cy="2546680"/>
            </a:xfrm>
          </p:grpSpPr>
          <p:cxnSp>
            <p:nvCxnSpPr>
              <p:cNvPr id="46" name="직선 연결선 76"/>
              <p:cNvCxnSpPr/>
              <p:nvPr/>
            </p:nvCxnSpPr>
            <p:spPr>
              <a:xfrm>
                <a:off x="2403038" y="2644770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90"/>
              <p:cNvCxnSpPr/>
              <p:nvPr/>
            </p:nvCxnSpPr>
            <p:spPr>
              <a:xfrm>
                <a:off x="2617422" y="3073398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93"/>
              <p:cNvCxnSpPr/>
              <p:nvPr/>
            </p:nvCxnSpPr>
            <p:spPr>
              <a:xfrm>
                <a:off x="5221788" y="2428868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94"/>
              <p:cNvCxnSpPr/>
              <p:nvPr/>
            </p:nvCxnSpPr>
            <p:spPr>
              <a:xfrm>
                <a:off x="5579094" y="3000372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95"/>
              <p:cNvCxnSpPr/>
              <p:nvPr/>
            </p:nvCxnSpPr>
            <p:spPr>
              <a:xfrm>
                <a:off x="2941380" y="2857496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직선 연결선 96"/>
              <p:cNvCxnSpPr/>
              <p:nvPr/>
            </p:nvCxnSpPr>
            <p:spPr>
              <a:xfrm>
                <a:off x="5286897" y="3295649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직선 연결선 97"/>
              <p:cNvCxnSpPr/>
              <p:nvPr/>
            </p:nvCxnSpPr>
            <p:spPr>
              <a:xfrm>
                <a:off x="2682531" y="4238631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 98"/>
              <p:cNvCxnSpPr/>
              <p:nvPr/>
            </p:nvCxnSpPr>
            <p:spPr>
              <a:xfrm>
                <a:off x="2284741" y="4889452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103"/>
              <p:cNvCxnSpPr/>
              <p:nvPr/>
            </p:nvCxnSpPr>
            <p:spPr>
              <a:xfrm>
                <a:off x="5328053" y="4973961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104"/>
              <p:cNvCxnSpPr/>
              <p:nvPr/>
            </p:nvCxnSpPr>
            <p:spPr>
              <a:xfrm>
                <a:off x="5286897" y="4143380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106"/>
              <p:cNvCxnSpPr/>
              <p:nvPr/>
            </p:nvCxnSpPr>
            <p:spPr>
              <a:xfrm>
                <a:off x="5566390" y="4435482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모서리가 둥근 직사각형 10"/>
            <p:cNvSpPr/>
            <p:nvPr/>
          </p:nvSpPr>
          <p:spPr>
            <a:xfrm>
              <a:off x="5912331" y="3024357"/>
              <a:ext cx="1467981" cy="455676"/>
            </a:xfrm>
            <a:prstGeom prst="roundRect">
              <a:avLst/>
            </a:prstGeom>
            <a:solidFill>
              <a:srgbClr val="414455"/>
            </a:solidFill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/>
              <a:r>
                <a:rPr lang="zh-CN" altLang="en-US" sz="2000" dirty="0" smtClean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结果文本</a:t>
              </a:r>
              <a:endParaRPr lang="en-US" altLang="zh-CN" sz="200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모서리가 둥근 직사각형 12"/>
            <p:cNvSpPr/>
            <p:nvPr/>
          </p:nvSpPr>
          <p:spPr>
            <a:xfrm>
              <a:off x="2438106" y="1665246"/>
              <a:ext cx="971162" cy="387266"/>
            </a:xfrm>
            <a:prstGeom prst="roundRect">
              <a:avLst/>
            </a:prstGeom>
            <a:solidFill>
              <a:srgbClr val="414455"/>
            </a:solidFill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/>
              <a:r>
                <a:rPr lang="zh-CN" altLang="en-US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因素</a:t>
              </a:r>
              <a:r>
                <a:rPr lang="en-US" altLang="zh-CN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ko-KR" altLang="en-US" sz="1600" dirty="0">
                <a:solidFill>
                  <a:srgbClr val="FFFFFF"/>
                </a:solidFill>
                <a:latin typeface="微软雅黑" pitchFamily="34" charset="-122"/>
              </a:endParaRPr>
            </a:p>
          </p:txBody>
        </p:sp>
        <p:sp>
          <p:nvSpPr>
            <p:cNvPr id="32" name="모서리가 둥근 직사각형 13"/>
            <p:cNvSpPr/>
            <p:nvPr/>
          </p:nvSpPr>
          <p:spPr>
            <a:xfrm>
              <a:off x="4314487" y="1665246"/>
              <a:ext cx="971162" cy="387266"/>
            </a:xfrm>
            <a:prstGeom prst="roundRect">
              <a:avLst/>
            </a:prstGeom>
            <a:solidFill>
              <a:srgbClr val="414455"/>
            </a:solidFill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/>
              <a:r>
                <a:rPr lang="zh-CN" altLang="en-US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因素</a:t>
              </a:r>
              <a:r>
                <a:rPr lang="en-US" altLang="zh-CN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ko-KR" altLang="en-US" sz="1600" dirty="0">
                <a:solidFill>
                  <a:srgbClr val="FFFFFF"/>
                </a:solidFill>
                <a:latin typeface="微软雅黑" pitchFamily="34" charset="-122"/>
              </a:endParaRPr>
            </a:p>
          </p:txBody>
        </p:sp>
        <p:sp>
          <p:nvSpPr>
            <p:cNvPr id="33" name="모서리가 둥근 직사각형 15"/>
            <p:cNvSpPr/>
            <p:nvPr/>
          </p:nvSpPr>
          <p:spPr>
            <a:xfrm>
              <a:off x="2318210" y="4516386"/>
              <a:ext cx="971162" cy="431628"/>
            </a:xfrm>
            <a:prstGeom prst="roundRect">
              <a:avLst/>
            </a:prstGeom>
            <a:solidFill>
              <a:srgbClr val="414455"/>
            </a:solidFill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/>
              <a:r>
                <a:rPr lang="zh-CN" altLang="en-US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因素</a:t>
              </a:r>
              <a:r>
                <a:rPr lang="en-US" altLang="zh-CN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ko-KR" altLang="en-US" sz="1600" dirty="0">
                <a:solidFill>
                  <a:srgbClr val="FFFFFF"/>
                </a:solidFill>
                <a:latin typeface="微软雅黑" pitchFamily="34" charset="-122"/>
              </a:endParaRPr>
            </a:p>
          </p:txBody>
        </p:sp>
        <p:sp>
          <p:nvSpPr>
            <p:cNvPr id="34" name="모서리가 둥근 직사각형 16"/>
            <p:cNvSpPr/>
            <p:nvPr/>
          </p:nvSpPr>
          <p:spPr>
            <a:xfrm>
              <a:off x="4208978" y="4516386"/>
              <a:ext cx="1071876" cy="431628"/>
            </a:xfrm>
            <a:prstGeom prst="roundRect">
              <a:avLst/>
            </a:prstGeom>
            <a:solidFill>
              <a:srgbClr val="414455"/>
            </a:solidFill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/>
              <a:r>
                <a:rPr lang="zh-CN" altLang="en-US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因素</a:t>
              </a:r>
              <a:r>
                <a:rPr lang="en-US" altLang="zh-CN" sz="1600" dirty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  <a:endParaRPr lang="ko-KR" altLang="en-US" sz="1600" dirty="0">
                <a:solidFill>
                  <a:srgbClr val="FFFFFF"/>
                </a:solidFill>
                <a:latin typeface="微软雅黑" pitchFamily="3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3506715" y="3172346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5393558" y="3172346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2869734" y="1998559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2744451" y="4462433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692163" y="4454952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4746116" y="2006772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61" name="TextBox 30"/>
          <p:cNvSpPr txBox="1"/>
          <p:nvPr/>
        </p:nvSpPr>
        <p:spPr>
          <a:xfrm>
            <a:off x="2326653" y="2056724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可行性分析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TextBox 29"/>
          <p:cNvSpPr txBox="1"/>
          <p:nvPr/>
        </p:nvSpPr>
        <p:spPr>
          <a:xfrm>
            <a:off x="2309023" y="2504696"/>
            <a:ext cx="3098332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3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3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3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3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03753" y="2982389"/>
            <a:ext cx="42410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kern="100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  <a:cs typeface="Times New Roman" pitchFamily="18" charset="0"/>
              </a:rPr>
              <a:t>关键技术与难点</a:t>
            </a:r>
            <a:endParaRPr lang="zh-CN" altLang="zh-CN" sz="4400" kern="100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  <a:cs typeface="Times New Roman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20319" y="3957161"/>
            <a:ext cx="155188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重要理论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关键技术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关键难点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00295" y="3854495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5434135" y="1315452"/>
            <a:ext cx="1580321" cy="1580321"/>
            <a:chOff x="5434135" y="1315452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5434135" y="1315452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Freeform 18"/>
            <p:cNvSpPr>
              <a:spLocks noChangeAspect="1" noEditPoints="1"/>
            </p:cNvSpPr>
            <p:nvPr/>
          </p:nvSpPr>
          <p:spPr bwMode="auto">
            <a:xfrm>
              <a:off x="5781302" y="1521292"/>
              <a:ext cx="900000" cy="1079474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6217920" y="3957161"/>
            <a:ext cx="19806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实践难点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案例对比分析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重要理论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210764" y="2469120"/>
            <a:ext cx="2142551" cy="2550936"/>
            <a:chOff x="2210764" y="2469120"/>
            <a:chExt cx="2142551" cy="2550936"/>
          </a:xfrm>
        </p:grpSpPr>
        <p:sp>
          <p:nvSpPr>
            <p:cNvPr id="46" name="矩形 45"/>
            <p:cNvSpPr/>
            <p:nvPr/>
          </p:nvSpPr>
          <p:spPr>
            <a:xfrm>
              <a:off x="2210764" y="2469120"/>
              <a:ext cx="2142551" cy="4143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2210764" y="2883424"/>
              <a:ext cx="2142551" cy="2136632"/>
            </a:xfrm>
            <a:prstGeom prst="rect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2561812" y="2493006"/>
              <a:ext cx="144045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理论一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396541" y="3132983"/>
              <a:ext cx="1804821" cy="1444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您的内容打在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这里或者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通过复制您的文本后，在此框中选择粘贴，并选择只保留文字。您的内容打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在这</a:t>
              </a:r>
              <a:endParaRPr lang="zh-CN" altLang="en-US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646325" y="2469120"/>
            <a:ext cx="2142551" cy="2550936"/>
            <a:chOff x="4646325" y="2469120"/>
            <a:chExt cx="2142551" cy="2550936"/>
          </a:xfrm>
        </p:grpSpPr>
        <p:sp>
          <p:nvSpPr>
            <p:cNvPr id="52" name="矩形 51"/>
            <p:cNvSpPr/>
            <p:nvPr/>
          </p:nvSpPr>
          <p:spPr>
            <a:xfrm>
              <a:off x="4646325" y="2469120"/>
              <a:ext cx="2142551" cy="4143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4646325" y="2883424"/>
              <a:ext cx="2142551" cy="2136632"/>
            </a:xfrm>
            <a:prstGeom prst="rect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4997373" y="2493006"/>
              <a:ext cx="144045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理论二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4815189" y="3132983"/>
              <a:ext cx="1804821" cy="1444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您的内容打在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这里或者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通过复制您的文本后，在此框中选择粘贴，并选择只保留文字。您的内容打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在这</a:t>
              </a:r>
              <a:endParaRPr lang="zh-CN" altLang="en-US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081887" y="2469120"/>
            <a:ext cx="2142551" cy="2550936"/>
            <a:chOff x="7081887" y="2469120"/>
            <a:chExt cx="2142551" cy="2550936"/>
          </a:xfrm>
        </p:grpSpPr>
        <p:sp>
          <p:nvSpPr>
            <p:cNvPr id="58" name="矩形 57"/>
            <p:cNvSpPr/>
            <p:nvPr/>
          </p:nvSpPr>
          <p:spPr>
            <a:xfrm>
              <a:off x="7081887" y="2469120"/>
              <a:ext cx="2142551" cy="4143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7081887" y="2883424"/>
              <a:ext cx="2142551" cy="2136632"/>
            </a:xfrm>
            <a:prstGeom prst="rect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7432935" y="2493006"/>
              <a:ext cx="144045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理论三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7250751" y="3132983"/>
              <a:ext cx="1804821" cy="1444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您的内容打在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这里或者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通过复制您的文本后，在此框中选择粘贴，并选择只保留文字。您的内容打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在这</a:t>
              </a:r>
              <a:endParaRPr lang="zh-CN" altLang="en-US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517448" y="2469120"/>
            <a:ext cx="2142551" cy="2550936"/>
            <a:chOff x="9517448" y="2469120"/>
            <a:chExt cx="2142551" cy="2550936"/>
          </a:xfrm>
        </p:grpSpPr>
        <p:sp>
          <p:nvSpPr>
            <p:cNvPr id="64" name="矩形 63"/>
            <p:cNvSpPr/>
            <p:nvPr/>
          </p:nvSpPr>
          <p:spPr>
            <a:xfrm>
              <a:off x="9517448" y="2469120"/>
              <a:ext cx="2142551" cy="4143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9517448" y="2883424"/>
              <a:ext cx="2142551" cy="2136632"/>
            </a:xfrm>
            <a:prstGeom prst="rect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9868496" y="2493006"/>
              <a:ext cx="144045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理论四</a:t>
              </a:r>
              <a:endParaRPr lang="zh-CN" altLang="en-US" sz="15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9686312" y="3132983"/>
              <a:ext cx="1804821" cy="1444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您的内容打在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这里或者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通过复制您的文本后，在此框中选择粘贴，并选择只保留文字。您的内容打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在这</a:t>
              </a:r>
              <a:endParaRPr lang="zh-CN" altLang="en-US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关键技术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cxnSp>
        <p:nvCxnSpPr>
          <p:cNvPr id="19" name="Straight Connector 48"/>
          <p:cNvCxnSpPr/>
          <p:nvPr/>
        </p:nvCxnSpPr>
        <p:spPr>
          <a:xfrm>
            <a:off x="6220548" y="3783009"/>
            <a:ext cx="1353643" cy="187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45"/>
          <p:cNvCxnSpPr/>
          <p:nvPr/>
        </p:nvCxnSpPr>
        <p:spPr>
          <a:xfrm>
            <a:off x="6220548" y="2521415"/>
            <a:ext cx="1353643" cy="187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50"/>
          <p:cNvCxnSpPr/>
          <p:nvPr/>
        </p:nvCxnSpPr>
        <p:spPr>
          <a:xfrm>
            <a:off x="6220548" y="5128710"/>
            <a:ext cx="1353643" cy="187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6850877" y="1810504"/>
            <a:ext cx="100928" cy="4206248"/>
            <a:chOff x="4529137" y="1142992"/>
            <a:chExt cx="85726" cy="3572693"/>
          </a:xfrm>
        </p:grpSpPr>
        <p:cxnSp>
          <p:nvCxnSpPr>
            <p:cNvPr id="23" name="Straight Connector 8"/>
            <p:cNvCxnSpPr/>
            <p:nvPr/>
          </p:nvCxnSpPr>
          <p:spPr>
            <a:xfrm rot="5400000">
              <a:off x="2785258" y="2928942"/>
              <a:ext cx="3572693" cy="79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51"/>
            <p:cNvSpPr/>
            <p:nvPr/>
          </p:nvSpPr>
          <p:spPr>
            <a:xfrm>
              <a:off x="4529137" y="2774961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sp>
          <p:nvSpPr>
            <p:cNvPr id="25" name="Oval 52"/>
            <p:cNvSpPr/>
            <p:nvPr/>
          </p:nvSpPr>
          <p:spPr>
            <a:xfrm>
              <a:off x="4529137" y="1708160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sp>
          <p:nvSpPr>
            <p:cNvPr id="26" name="Oval 53"/>
            <p:cNvSpPr/>
            <p:nvPr/>
          </p:nvSpPr>
          <p:spPr>
            <a:xfrm>
              <a:off x="4529137" y="3917960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</p:grpSp>
      <p:grpSp>
        <p:nvGrpSpPr>
          <p:cNvPr id="27" name="Group 88"/>
          <p:cNvGrpSpPr/>
          <p:nvPr/>
        </p:nvGrpSpPr>
        <p:grpSpPr>
          <a:xfrm>
            <a:off x="1939070" y="3269808"/>
            <a:ext cx="3111933" cy="1121255"/>
            <a:chOff x="357158" y="2428874"/>
            <a:chExt cx="2643206" cy="952369"/>
          </a:xfrm>
        </p:grpSpPr>
        <p:sp>
          <p:nvSpPr>
            <p:cNvPr id="28" name="Rectangle 31"/>
            <p:cNvSpPr/>
            <p:nvPr/>
          </p:nvSpPr>
          <p:spPr>
            <a:xfrm>
              <a:off x="357158" y="2714626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ea typeface="Open Sans Light" pitchFamily="34" charset="0"/>
                <a:cs typeface="Lao UI" charset="0"/>
              </a:endParaRPr>
            </a:p>
          </p:txBody>
        </p:sp>
        <p:sp>
          <p:nvSpPr>
            <p:cNvPr id="29" name="Rectangle 32"/>
            <p:cNvSpPr/>
            <p:nvPr/>
          </p:nvSpPr>
          <p:spPr>
            <a:xfrm>
              <a:off x="2104996" y="2428874"/>
              <a:ext cx="853968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471534" y="3408521"/>
            <a:ext cx="749014" cy="748977"/>
            <a:chOff x="3357554" y="2500312"/>
            <a:chExt cx="636196" cy="636164"/>
          </a:xfrm>
        </p:grpSpPr>
        <p:sp>
          <p:nvSpPr>
            <p:cNvPr id="31" name="Rectangle 22"/>
            <p:cNvSpPr/>
            <p:nvPr/>
          </p:nvSpPr>
          <p:spPr>
            <a:xfrm>
              <a:off x="3357554" y="2500312"/>
              <a:ext cx="636196" cy="636164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sp>
          <p:nvSpPr>
            <p:cNvPr id="32" name="Freeform 23"/>
            <p:cNvSpPr>
              <a:spLocks noEditPoints="1"/>
            </p:cNvSpPr>
            <p:nvPr/>
          </p:nvSpPr>
          <p:spPr bwMode="auto">
            <a:xfrm>
              <a:off x="3477620" y="2660940"/>
              <a:ext cx="389082" cy="322810"/>
            </a:xfrm>
            <a:custGeom>
              <a:avLst/>
              <a:gdLst/>
              <a:ahLst/>
              <a:cxnLst>
                <a:cxn ang="0">
                  <a:pos x="312" y="110"/>
                </a:cxn>
                <a:cxn ang="0">
                  <a:pos x="323" y="138"/>
                </a:cxn>
                <a:cxn ang="0">
                  <a:pos x="350" y="127"/>
                </a:cxn>
                <a:cxn ang="0">
                  <a:pos x="339" y="100"/>
                </a:cxn>
                <a:cxn ang="0">
                  <a:pos x="25" y="100"/>
                </a:cxn>
                <a:cxn ang="0">
                  <a:pos x="15" y="127"/>
                </a:cxn>
                <a:cxn ang="0">
                  <a:pos x="42" y="138"/>
                </a:cxn>
                <a:cxn ang="0">
                  <a:pos x="53" y="110"/>
                </a:cxn>
                <a:cxn ang="0">
                  <a:pos x="270" y="60"/>
                </a:cxn>
                <a:cxn ang="0">
                  <a:pos x="248" y="69"/>
                </a:cxn>
                <a:cxn ang="0">
                  <a:pos x="239" y="91"/>
                </a:cxn>
                <a:cxn ang="0">
                  <a:pos x="252" y="116"/>
                </a:cxn>
                <a:cxn ang="0">
                  <a:pos x="276" y="121"/>
                </a:cxn>
                <a:cxn ang="0">
                  <a:pos x="297" y="103"/>
                </a:cxn>
                <a:cxn ang="0">
                  <a:pos x="297" y="80"/>
                </a:cxn>
                <a:cxn ang="0">
                  <a:pos x="276" y="62"/>
                </a:cxn>
                <a:cxn ang="0">
                  <a:pos x="330" y="183"/>
                </a:cxn>
                <a:cxn ang="0">
                  <a:pos x="321" y="152"/>
                </a:cxn>
                <a:cxn ang="0">
                  <a:pos x="350" y="158"/>
                </a:cxn>
                <a:cxn ang="0">
                  <a:pos x="364" y="185"/>
                </a:cxn>
                <a:cxn ang="0">
                  <a:pos x="83" y="63"/>
                </a:cxn>
                <a:cxn ang="0">
                  <a:pos x="65" y="85"/>
                </a:cxn>
                <a:cxn ang="0">
                  <a:pos x="71" y="109"/>
                </a:cxn>
                <a:cxn ang="0">
                  <a:pos x="96" y="121"/>
                </a:cxn>
                <a:cxn ang="0">
                  <a:pos x="118" y="112"/>
                </a:cxn>
                <a:cxn ang="0">
                  <a:pos x="127" y="91"/>
                </a:cxn>
                <a:cxn ang="0">
                  <a:pos x="112" y="65"/>
                </a:cxn>
                <a:cxn ang="0">
                  <a:pos x="35" y="150"/>
                </a:cxn>
                <a:cxn ang="0">
                  <a:pos x="36" y="176"/>
                </a:cxn>
                <a:cxn ang="0">
                  <a:pos x="0" y="185"/>
                </a:cxn>
                <a:cxn ang="0">
                  <a:pos x="15" y="158"/>
                </a:cxn>
                <a:cxn ang="0">
                  <a:pos x="183" y="0"/>
                </a:cxn>
                <a:cxn ang="0">
                  <a:pos x="151" y="13"/>
                </a:cxn>
                <a:cxn ang="0">
                  <a:pos x="138" y="45"/>
                </a:cxn>
                <a:cxn ang="0">
                  <a:pos x="158" y="81"/>
                </a:cxn>
                <a:cxn ang="0">
                  <a:pos x="192" y="89"/>
                </a:cxn>
                <a:cxn ang="0">
                  <a:pos x="225" y="62"/>
                </a:cxn>
                <a:cxn ang="0">
                  <a:pos x="225" y="27"/>
                </a:cxn>
                <a:cxn ang="0">
                  <a:pos x="192" y="0"/>
                </a:cxn>
                <a:cxn ang="0">
                  <a:pos x="265" y="174"/>
                </a:cxn>
                <a:cxn ang="0">
                  <a:pos x="256" y="136"/>
                </a:cxn>
                <a:cxn ang="0">
                  <a:pos x="279" y="136"/>
                </a:cxn>
                <a:cxn ang="0">
                  <a:pos x="316" y="165"/>
                </a:cxn>
                <a:cxn ang="0">
                  <a:pos x="100" y="272"/>
                </a:cxn>
                <a:cxn ang="0">
                  <a:pos x="51" y="165"/>
                </a:cxn>
                <a:cxn ang="0">
                  <a:pos x="85" y="136"/>
                </a:cxn>
                <a:cxn ang="0">
                  <a:pos x="109" y="136"/>
                </a:cxn>
                <a:cxn ang="0">
                  <a:pos x="100" y="174"/>
                </a:cxn>
                <a:cxn ang="0">
                  <a:pos x="252" y="159"/>
                </a:cxn>
                <a:cxn ang="0">
                  <a:pos x="210" y="109"/>
                </a:cxn>
                <a:cxn ang="0">
                  <a:pos x="154" y="109"/>
                </a:cxn>
                <a:cxn ang="0">
                  <a:pos x="112" y="159"/>
                </a:cxn>
              </a:cxnLst>
              <a:rect l="0" t="0" r="r" b="b"/>
              <a:pathLst>
                <a:path w="364" h="301">
                  <a:moveTo>
                    <a:pt x="332" y="98"/>
                  </a:moveTo>
                  <a:lnTo>
                    <a:pt x="332" y="98"/>
                  </a:lnTo>
                  <a:lnTo>
                    <a:pt x="323" y="100"/>
                  </a:lnTo>
                  <a:lnTo>
                    <a:pt x="317" y="105"/>
                  </a:lnTo>
                  <a:lnTo>
                    <a:pt x="312" y="110"/>
                  </a:lnTo>
                  <a:lnTo>
                    <a:pt x="310" y="120"/>
                  </a:lnTo>
                  <a:lnTo>
                    <a:pt x="310" y="120"/>
                  </a:lnTo>
                  <a:lnTo>
                    <a:pt x="312" y="127"/>
                  </a:lnTo>
                  <a:lnTo>
                    <a:pt x="317" y="134"/>
                  </a:lnTo>
                  <a:lnTo>
                    <a:pt x="323" y="138"/>
                  </a:lnTo>
                  <a:lnTo>
                    <a:pt x="332" y="139"/>
                  </a:lnTo>
                  <a:lnTo>
                    <a:pt x="332" y="139"/>
                  </a:lnTo>
                  <a:lnTo>
                    <a:pt x="339" y="138"/>
                  </a:lnTo>
                  <a:lnTo>
                    <a:pt x="346" y="134"/>
                  </a:lnTo>
                  <a:lnTo>
                    <a:pt x="350" y="127"/>
                  </a:lnTo>
                  <a:lnTo>
                    <a:pt x="352" y="120"/>
                  </a:lnTo>
                  <a:lnTo>
                    <a:pt x="352" y="120"/>
                  </a:lnTo>
                  <a:lnTo>
                    <a:pt x="350" y="110"/>
                  </a:lnTo>
                  <a:lnTo>
                    <a:pt x="346" y="105"/>
                  </a:lnTo>
                  <a:lnTo>
                    <a:pt x="339" y="100"/>
                  </a:lnTo>
                  <a:lnTo>
                    <a:pt x="332" y="98"/>
                  </a:lnTo>
                  <a:lnTo>
                    <a:pt x="332" y="98"/>
                  </a:lnTo>
                  <a:close/>
                  <a:moveTo>
                    <a:pt x="35" y="98"/>
                  </a:moveTo>
                  <a:lnTo>
                    <a:pt x="35" y="98"/>
                  </a:lnTo>
                  <a:lnTo>
                    <a:pt x="25" y="100"/>
                  </a:lnTo>
                  <a:lnTo>
                    <a:pt x="20" y="105"/>
                  </a:lnTo>
                  <a:lnTo>
                    <a:pt x="15" y="110"/>
                  </a:lnTo>
                  <a:lnTo>
                    <a:pt x="13" y="120"/>
                  </a:lnTo>
                  <a:lnTo>
                    <a:pt x="13" y="120"/>
                  </a:lnTo>
                  <a:lnTo>
                    <a:pt x="15" y="127"/>
                  </a:lnTo>
                  <a:lnTo>
                    <a:pt x="20" y="134"/>
                  </a:lnTo>
                  <a:lnTo>
                    <a:pt x="25" y="138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42" y="138"/>
                  </a:lnTo>
                  <a:lnTo>
                    <a:pt x="49" y="134"/>
                  </a:lnTo>
                  <a:lnTo>
                    <a:pt x="53" y="127"/>
                  </a:lnTo>
                  <a:lnTo>
                    <a:pt x="54" y="120"/>
                  </a:lnTo>
                  <a:lnTo>
                    <a:pt x="54" y="120"/>
                  </a:lnTo>
                  <a:lnTo>
                    <a:pt x="53" y="110"/>
                  </a:lnTo>
                  <a:lnTo>
                    <a:pt x="49" y="105"/>
                  </a:lnTo>
                  <a:lnTo>
                    <a:pt x="42" y="100"/>
                  </a:lnTo>
                  <a:lnTo>
                    <a:pt x="35" y="98"/>
                  </a:lnTo>
                  <a:lnTo>
                    <a:pt x="35" y="98"/>
                  </a:lnTo>
                  <a:close/>
                  <a:moveTo>
                    <a:pt x="270" y="60"/>
                  </a:moveTo>
                  <a:lnTo>
                    <a:pt x="270" y="60"/>
                  </a:lnTo>
                  <a:lnTo>
                    <a:pt x="263" y="62"/>
                  </a:lnTo>
                  <a:lnTo>
                    <a:pt x="258" y="63"/>
                  </a:lnTo>
                  <a:lnTo>
                    <a:pt x="252" y="65"/>
                  </a:lnTo>
                  <a:lnTo>
                    <a:pt x="248" y="69"/>
                  </a:lnTo>
                  <a:lnTo>
                    <a:pt x="245" y="74"/>
                  </a:lnTo>
                  <a:lnTo>
                    <a:pt x="241" y="80"/>
                  </a:lnTo>
                  <a:lnTo>
                    <a:pt x="239" y="85"/>
                  </a:lnTo>
                  <a:lnTo>
                    <a:pt x="239" y="91"/>
                  </a:lnTo>
                  <a:lnTo>
                    <a:pt x="239" y="91"/>
                  </a:lnTo>
                  <a:lnTo>
                    <a:pt x="239" y="98"/>
                  </a:lnTo>
                  <a:lnTo>
                    <a:pt x="241" y="103"/>
                  </a:lnTo>
                  <a:lnTo>
                    <a:pt x="245" y="109"/>
                  </a:lnTo>
                  <a:lnTo>
                    <a:pt x="248" y="112"/>
                  </a:lnTo>
                  <a:lnTo>
                    <a:pt x="252" y="116"/>
                  </a:lnTo>
                  <a:lnTo>
                    <a:pt x="258" y="120"/>
                  </a:lnTo>
                  <a:lnTo>
                    <a:pt x="263" y="121"/>
                  </a:lnTo>
                  <a:lnTo>
                    <a:pt x="270" y="121"/>
                  </a:lnTo>
                  <a:lnTo>
                    <a:pt x="270" y="121"/>
                  </a:lnTo>
                  <a:lnTo>
                    <a:pt x="276" y="121"/>
                  </a:lnTo>
                  <a:lnTo>
                    <a:pt x="281" y="120"/>
                  </a:lnTo>
                  <a:lnTo>
                    <a:pt x="287" y="116"/>
                  </a:lnTo>
                  <a:lnTo>
                    <a:pt x="292" y="112"/>
                  </a:lnTo>
                  <a:lnTo>
                    <a:pt x="296" y="109"/>
                  </a:lnTo>
                  <a:lnTo>
                    <a:pt x="297" y="103"/>
                  </a:lnTo>
                  <a:lnTo>
                    <a:pt x="299" y="98"/>
                  </a:lnTo>
                  <a:lnTo>
                    <a:pt x="301" y="91"/>
                  </a:lnTo>
                  <a:lnTo>
                    <a:pt x="301" y="91"/>
                  </a:lnTo>
                  <a:lnTo>
                    <a:pt x="299" y="85"/>
                  </a:lnTo>
                  <a:lnTo>
                    <a:pt x="297" y="80"/>
                  </a:lnTo>
                  <a:lnTo>
                    <a:pt x="296" y="74"/>
                  </a:lnTo>
                  <a:lnTo>
                    <a:pt x="292" y="69"/>
                  </a:lnTo>
                  <a:lnTo>
                    <a:pt x="287" y="65"/>
                  </a:lnTo>
                  <a:lnTo>
                    <a:pt x="281" y="63"/>
                  </a:lnTo>
                  <a:lnTo>
                    <a:pt x="276" y="62"/>
                  </a:lnTo>
                  <a:lnTo>
                    <a:pt x="270" y="60"/>
                  </a:lnTo>
                  <a:lnTo>
                    <a:pt x="270" y="60"/>
                  </a:lnTo>
                  <a:close/>
                  <a:moveTo>
                    <a:pt x="364" y="248"/>
                  </a:moveTo>
                  <a:lnTo>
                    <a:pt x="330" y="248"/>
                  </a:lnTo>
                  <a:lnTo>
                    <a:pt x="330" y="183"/>
                  </a:lnTo>
                  <a:lnTo>
                    <a:pt x="330" y="183"/>
                  </a:lnTo>
                  <a:lnTo>
                    <a:pt x="330" y="176"/>
                  </a:lnTo>
                  <a:lnTo>
                    <a:pt x="328" y="167"/>
                  </a:lnTo>
                  <a:lnTo>
                    <a:pt x="321" y="152"/>
                  </a:lnTo>
                  <a:lnTo>
                    <a:pt x="321" y="152"/>
                  </a:lnTo>
                  <a:lnTo>
                    <a:pt x="332" y="150"/>
                  </a:lnTo>
                  <a:lnTo>
                    <a:pt x="332" y="150"/>
                  </a:lnTo>
                  <a:lnTo>
                    <a:pt x="337" y="152"/>
                  </a:lnTo>
                  <a:lnTo>
                    <a:pt x="345" y="154"/>
                  </a:lnTo>
                  <a:lnTo>
                    <a:pt x="350" y="158"/>
                  </a:lnTo>
                  <a:lnTo>
                    <a:pt x="355" y="161"/>
                  </a:lnTo>
                  <a:lnTo>
                    <a:pt x="359" y="167"/>
                  </a:lnTo>
                  <a:lnTo>
                    <a:pt x="363" y="172"/>
                  </a:lnTo>
                  <a:lnTo>
                    <a:pt x="364" y="178"/>
                  </a:lnTo>
                  <a:lnTo>
                    <a:pt x="364" y="185"/>
                  </a:lnTo>
                  <a:lnTo>
                    <a:pt x="364" y="248"/>
                  </a:lnTo>
                  <a:close/>
                  <a:moveTo>
                    <a:pt x="96" y="60"/>
                  </a:moveTo>
                  <a:lnTo>
                    <a:pt x="96" y="60"/>
                  </a:lnTo>
                  <a:lnTo>
                    <a:pt x="89" y="62"/>
                  </a:lnTo>
                  <a:lnTo>
                    <a:pt x="83" y="63"/>
                  </a:lnTo>
                  <a:lnTo>
                    <a:pt x="78" y="65"/>
                  </a:lnTo>
                  <a:lnTo>
                    <a:pt x="74" y="69"/>
                  </a:lnTo>
                  <a:lnTo>
                    <a:pt x="71" y="74"/>
                  </a:lnTo>
                  <a:lnTo>
                    <a:pt x="67" y="80"/>
                  </a:lnTo>
                  <a:lnTo>
                    <a:pt x="65" y="85"/>
                  </a:lnTo>
                  <a:lnTo>
                    <a:pt x="65" y="91"/>
                  </a:lnTo>
                  <a:lnTo>
                    <a:pt x="65" y="91"/>
                  </a:lnTo>
                  <a:lnTo>
                    <a:pt x="65" y="98"/>
                  </a:lnTo>
                  <a:lnTo>
                    <a:pt x="67" y="103"/>
                  </a:lnTo>
                  <a:lnTo>
                    <a:pt x="71" y="109"/>
                  </a:lnTo>
                  <a:lnTo>
                    <a:pt x="74" y="112"/>
                  </a:lnTo>
                  <a:lnTo>
                    <a:pt x="78" y="116"/>
                  </a:lnTo>
                  <a:lnTo>
                    <a:pt x="83" y="120"/>
                  </a:lnTo>
                  <a:lnTo>
                    <a:pt x="89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102" y="121"/>
                  </a:lnTo>
                  <a:lnTo>
                    <a:pt x="107" y="120"/>
                  </a:lnTo>
                  <a:lnTo>
                    <a:pt x="112" y="116"/>
                  </a:lnTo>
                  <a:lnTo>
                    <a:pt x="118" y="112"/>
                  </a:lnTo>
                  <a:lnTo>
                    <a:pt x="122" y="109"/>
                  </a:lnTo>
                  <a:lnTo>
                    <a:pt x="123" y="103"/>
                  </a:lnTo>
                  <a:lnTo>
                    <a:pt x="125" y="98"/>
                  </a:lnTo>
                  <a:lnTo>
                    <a:pt x="127" y="91"/>
                  </a:lnTo>
                  <a:lnTo>
                    <a:pt x="127" y="91"/>
                  </a:lnTo>
                  <a:lnTo>
                    <a:pt x="125" y="85"/>
                  </a:lnTo>
                  <a:lnTo>
                    <a:pt x="123" y="80"/>
                  </a:lnTo>
                  <a:lnTo>
                    <a:pt x="122" y="74"/>
                  </a:lnTo>
                  <a:lnTo>
                    <a:pt x="118" y="69"/>
                  </a:lnTo>
                  <a:lnTo>
                    <a:pt x="112" y="65"/>
                  </a:lnTo>
                  <a:lnTo>
                    <a:pt x="107" y="63"/>
                  </a:lnTo>
                  <a:lnTo>
                    <a:pt x="102" y="62"/>
                  </a:lnTo>
                  <a:lnTo>
                    <a:pt x="96" y="60"/>
                  </a:lnTo>
                  <a:lnTo>
                    <a:pt x="96" y="60"/>
                  </a:lnTo>
                  <a:close/>
                  <a:moveTo>
                    <a:pt x="35" y="150"/>
                  </a:moveTo>
                  <a:lnTo>
                    <a:pt x="35" y="150"/>
                  </a:lnTo>
                  <a:lnTo>
                    <a:pt x="44" y="152"/>
                  </a:lnTo>
                  <a:lnTo>
                    <a:pt x="44" y="152"/>
                  </a:lnTo>
                  <a:lnTo>
                    <a:pt x="38" y="167"/>
                  </a:lnTo>
                  <a:lnTo>
                    <a:pt x="36" y="176"/>
                  </a:lnTo>
                  <a:lnTo>
                    <a:pt x="35" y="183"/>
                  </a:lnTo>
                  <a:lnTo>
                    <a:pt x="35" y="248"/>
                  </a:lnTo>
                  <a:lnTo>
                    <a:pt x="0" y="248"/>
                  </a:lnTo>
                  <a:lnTo>
                    <a:pt x="0" y="185"/>
                  </a:lnTo>
                  <a:lnTo>
                    <a:pt x="0" y="185"/>
                  </a:lnTo>
                  <a:lnTo>
                    <a:pt x="0" y="178"/>
                  </a:lnTo>
                  <a:lnTo>
                    <a:pt x="2" y="172"/>
                  </a:lnTo>
                  <a:lnTo>
                    <a:pt x="6" y="167"/>
                  </a:lnTo>
                  <a:lnTo>
                    <a:pt x="9" y="161"/>
                  </a:lnTo>
                  <a:lnTo>
                    <a:pt x="15" y="158"/>
                  </a:lnTo>
                  <a:lnTo>
                    <a:pt x="20" y="154"/>
                  </a:lnTo>
                  <a:lnTo>
                    <a:pt x="27" y="152"/>
                  </a:lnTo>
                  <a:lnTo>
                    <a:pt x="35" y="150"/>
                  </a:lnTo>
                  <a:lnTo>
                    <a:pt x="35" y="150"/>
                  </a:lnTo>
                  <a:close/>
                  <a:moveTo>
                    <a:pt x="183" y="0"/>
                  </a:moveTo>
                  <a:lnTo>
                    <a:pt x="183" y="0"/>
                  </a:lnTo>
                  <a:lnTo>
                    <a:pt x="174" y="0"/>
                  </a:lnTo>
                  <a:lnTo>
                    <a:pt x="165" y="4"/>
                  </a:lnTo>
                  <a:lnTo>
                    <a:pt x="158" y="7"/>
                  </a:lnTo>
                  <a:lnTo>
                    <a:pt x="151" y="13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6"/>
                  </a:lnTo>
                  <a:lnTo>
                    <a:pt x="138" y="45"/>
                  </a:lnTo>
                  <a:lnTo>
                    <a:pt x="138" y="45"/>
                  </a:lnTo>
                  <a:lnTo>
                    <a:pt x="138" y="54"/>
                  </a:lnTo>
                  <a:lnTo>
                    <a:pt x="141" y="62"/>
                  </a:lnTo>
                  <a:lnTo>
                    <a:pt x="145" y="71"/>
                  </a:lnTo>
                  <a:lnTo>
                    <a:pt x="151" y="76"/>
                  </a:lnTo>
                  <a:lnTo>
                    <a:pt x="158" y="81"/>
                  </a:lnTo>
                  <a:lnTo>
                    <a:pt x="165" y="87"/>
                  </a:lnTo>
                  <a:lnTo>
                    <a:pt x="174" y="89"/>
                  </a:lnTo>
                  <a:lnTo>
                    <a:pt x="183" y="91"/>
                  </a:lnTo>
                  <a:lnTo>
                    <a:pt x="183" y="91"/>
                  </a:lnTo>
                  <a:lnTo>
                    <a:pt x="192" y="89"/>
                  </a:lnTo>
                  <a:lnTo>
                    <a:pt x="200" y="87"/>
                  </a:lnTo>
                  <a:lnTo>
                    <a:pt x="209" y="81"/>
                  </a:lnTo>
                  <a:lnTo>
                    <a:pt x="214" y="76"/>
                  </a:lnTo>
                  <a:lnTo>
                    <a:pt x="219" y="71"/>
                  </a:lnTo>
                  <a:lnTo>
                    <a:pt x="225" y="62"/>
                  </a:lnTo>
                  <a:lnTo>
                    <a:pt x="227" y="54"/>
                  </a:lnTo>
                  <a:lnTo>
                    <a:pt x="229" y="45"/>
                  </a:lnTo>
                  <a:lnTo>
                    <a:pt x="229" y="45"/>
                  </a:lnTo>
                  <a:lnTo>
                    <a:pt x="227" y="36"/>
                  </a:lnTo>
                  <a:lnTo>
                    <a:pt x="225" y="27"/>
                  </a:lnTo>
                  <a:lnTo>
                    <a:pt x="219" y="20"/>
                  </a:lnTo>
                  <a:lnTo>
                    <a:pt x="214" y="13"/>
                  </a:lnTo>
                  <a:lnTo>
                    <a:pt x="209" y="7"/>
                  </a:lnTo>
                  <a:lnTo>
                    <a:pt x="200" y="4"/>
                  </a:lnTo>
                  <a:lnTo>
                    <a:pt x="192" y="0"/>
                  </a:lnTo>
                  <a:lnTo>
                    <a:pt x="183" y="0"/>
                  </a:lnTo>
                  <a:lnTo>
                    <a:pt x="183" y="0"/>
                  </a:lnTo>
                  <a:close/>
                  <a:moveTo>
                    <a:pt x="319" y="272"/>
                  </a:moveTo>
                  <a:lnTo>
                    <a:pt x="265" y="272"/>
                  </a:lnTo>
                  <a:lnTo>
                    <a:pt x="265" y="174"/>
                  </a:lnTo>
                  <a:lnTo>
                    <a:pt x="265" y="174"/>
                  </a:lnTo>
                  <a:lnTo>
                    <a:pt x="265" y="163"/>
                  </a:lnTo>
                  <a:lnTo>
                    <a:pt x="263" y="154"/>
                  </a:lnTo>
                  <a:lnTo>
                    <a:pt x="259" y="145"/>
                  </a:lnTo>
                  <a:lnTo>
                    <a:pt x="256" y="136"/>
                  </a:lnTo>
                  <a:lnTo>
                    <a:pt x="256" y="136"/>
                  </a:lnTo>
                  <a:lnTo>
                    <a:pt x="263" y="134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9" y="136"/>
                  </a:lnTo>
                  <a:lnTo>
                    <a:pt x="288" y="138"/>
                  </a:lnTo>
                  <a:lnTo>
                    <a:pt x="297" y="143"/>
                  </a:lnTo>
                  <a:lnTo>
                    <a:pt x="305" y="149"/>
                  </a:lnTo>
                  <a:lnTo>
                    <a:pt x="310" y="156"/>
                  </a:lnTo>
                  <a:lnTo>
                    <a:pt x="316" y="165"/>
                  </a:lnTo>
                  <a:lnTo>
                    <a:pt x="317" y="174"/>
                  </a:lnTo>
                  <a:lnTo>
                    <a:pt x="319" y="183"/>
                  </a:lnTo>
                  <a:lnTo>
                    <a:pt x="319" y="272"/>
                  </a:lnTo>
                  <a:close/>
                  <a:moveTo>
                    <a:pt x="100" y="174"/>
                  </a:moveTo>
                  <a:lnTo>
                    <a:pt x="100" y="272"/>
                  </a:lnTo>
                  <a:lnTo>
                    <a:pt x="45" y="272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47" y="174"/>
                  </a:lnTo>
                  <a:lnTo>
                    <a:pt x="51" y="165"/>
                  </a:lnTo>
                  <a:lnTo>
                    <a:pt x="54" y="156"/>
                  </a:lnTo>
                  <a:lnTo>
                    <a:pt x="60" y="149"/>
                  </a:lnTo>
                  <a:lnTo>
                    <a:pt x="67" y="143"/>
                  </a:lnTo>
                  <a:lnTo>
                    <a:pt x="76" y="138"/>
                  </a:lnTo>
                  <a:lnTo>
                    <a:pt x="85" y="136"/>
                  </a:lnTo>
                  <a:lnTo>
                    <a:pt x="96" y="134"/>
                  </a:lnTo>
                  <a:lnTo>
                    <a:pt x="96" y="134"/>
                  </a:lnTo>
                  <a:lnTo>
                    <a:pt x="103" y="134"/>
                  </a:lnTo>
                  <a:lnTo>
                    <a:pt x="109" y="136"/>
                  </a:lnTo>
                  <a:lnTo>
                    <a:pt x="109" y="136"/>
                  </a:lnTo>
                  <a:lnTo>
                    <a:pt x="105" y="145"/>
                  </a:lnTo>
                  <a:lnTo>
                    <a:pt x="102" y="154"/>
                  </a:lnTo>
                  <a:lnTo>
                    <a:pt x="100" y="163"/>
                  </a:lnTo>
                  <a:lnTo>
                    <a:pt x="100" y="174"/>
                  </a:lnTo>
                  <a:lnTo>
                    <a:pt x="100" y="174"/>
                  </a:lnTo>
                  <a:close/>
                  <a:moveTo>
                    <a:pt x="111" y="301"/>
                  </a:moveTo>
                  <a:lnTo>
                    <a:pt x="254" y="301"/>
                  </a:lnTo>
                  <a:lnTo>
                    <a:pt x="254" y="174"/>
                  </a:lnTo>
                  <a:lnTo>
                    <a:pt x="254" y="174"/>
                  </a:lnTo>
                  <a:lnTo>
                    <a:pt x="252" y="159"/>
                  </a:lnTo>
                  <a:lnTo>
                    <a:pt x="248" y="145"/>
                  </a:lnTo>
                  <a:lnTo>
                    <a:pt x="241" y="134"/>
                  </a:lnTo>
                  <a:lnTo>
                    <a:pt x="232" y="123"/>
                  </a:lnTo>
                  <a:lnTo>
                    <a:pt x="223" y="114"/>
                  </a:lnTo>
                  <a:lnTo>
                    <a:pt x="210" y="109"/>
                  </a:lnTo>
                  <a:lnTo>
                    <a:pt x="198" y="103"/>
                  </a:lnTo>
                  <a:lnTo>
                    <a:pt x="183" y="101"/>
                  </a:lnTo>
                  <a:lnTo>
                    <a:pt x="183" y="101"/>
                  </a:lnTo>
                  <a:lnTo>
                    <a:pt x="169" y="103"/>
                  </a:lnTo>
                  <a:lnTo>
                    <a:pt x="154" y="109"/>
                  </a:lnTo>
                  <a:lnTo>
                    <a:pt x="143" y="114"/>
                  </a:lnTo>
                  <a:lnTo>
                    <a:pt x="132" y="123"/>
                  </a:lnTo>
                  <a:lnTo>
                    <a:pt x="123" y="134"/>
                  </a:lnTo>
                  <a:lnTo>
                    <a:pt x="116" y="145"/>
                  </a:lnTo>
                  <a:lnTo>
                    <a:pt x="112" y="159"/>
                  </a:lnTo>
                  <a:lnTo>
                    <a:pt x="111" y="174"/>
                  </a:lnTo>
                  <a:lnTo>
                    <a:pt x="111" y="30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</p:grpSp>
      <p:grpSp>
        <p:nvGrpSpPr>
          <p:cNvPr id="33" name="Group 89"/>
          <p:cNvGrpSpPr/>
          <p:nvPr/>
        </p:nvGrpSpPr>
        <p:grpSpPr>
          <a:xfrm>
            <a:off x="1939070" y="2008213"/>
            <a:ext cx="3111933" cy="1121255"/>
            <a:chOff x="357158" y="1357304"/>
            <a:chExt cx="2643206" cy="952369"/>
          </a:xfrm>
        </p:grpSpPr>
        <p:sp>
          <p:nvSpPr>
            <p:cNvPr id="34" name="Rectangle 29"/>
            <p:cNvSpPr/>
            <p:nvPr/>
          </p:nvSpPr>
          <p:spPr>
            <a:xfrm>
              <a:off x="357158" y="1643056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ea typeface="Open Sans Light" pitchFamily="34" charset="0"/>
                <a:cs typeface="Lao UI" charset="0"/>
              </a:endParaRPr>
            </a:p>
          </p:txBody>
        </p:sp>
        <p:sp>
          <p:nvSpPr>
            <p:cNvPr id="35" name="Rectangle 30"/>
            <p:cNvSpPr/>
            <p:nvPr/>
          </p:nvSpPr>
          <p:spPr>
            <a:xfrm>
              <a:off x="2108720" y="1357304"/>
              <a:ext cx="853968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471534" y="2146927"/>
            <a:ext cx="749014" cy="748977"/>
            <a:chOff x="3357554" y="1428742"/>
            <a:chExt cx="636196" cy="636164"/>
          </a:xfrm>
        </p:grpSpPr>
        <p:sp>
          <p:nvSpPr>
            <p:cNvPr id="37" name="Rectangle 13"/>
            <p:cNvSpPr/>
            <p:nvPr/>
          </p:nvSpPr>
          <p:spPr>
            <a:xfrm>
              <a:off x="3357554" y="1428742"/>
              <a:ext cx="636196" cy="6361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sp>
          <p:nvSpPr>
            <p:cNvPr id="38" name="Freeform 100"/>
            <p:cNvSpPr/>
            <p:nvPr/>
          </p:nvSpPr>
          <p:spPr bwMode="auto">
            <a:xfrm>
              <a:off x="3500430" y="1571618"/>
              <a:ext cx="303570" cy="342050"/>
            </a:xfrm>
            <a:custGeom>
              <a:avLst/>
              <a:gdLst/>
              <a:ahLst/>
              <a:cxnLst>
                <a:cxn ang="0">
                  <a:pos x="230" y="212"/>
                </a:cxn>
                <a:cxn ang="0">
                  <a:pos x="212" y="216"/>
                </a:cxn>
                <a:cxn ang="0">
                  <a:pos x="197" y="223"/>
                </a:cxn>
                <a:cxn ang="0">
                  <a:pos x="105" y="169"/>
                </a:cxn>
                <a:cxn ang="0">
                  <a:pos x="105" y="160"/>
                </a:cxn>
                <a:cxn ang="0">
                  <a:pos x="197" y="96"/>
                </a:cxn>
                <a:cxn ang="0">
                  <a:pos x="204" y="100"/>
                </a:cxn>
                <a:cxn ang="0">
                  <a:pos x="221" y="105"/>
                </a:cxn>
                <a:cxn ang="0">
                  <a:pos x="230" y="107"/>
                </a:cxn>
                <a:cxn ang="0">
                  <a:pos x="250" y="102"/>
                </a:cxn>
                <a:cxn ang="0">
                  <a:pos x="266" y="91"/>
                </a:cxn>
                <a:cxn ang="0">
                  <a:pos x="277" y="75"/>
                </a:cxn>
                <a:cxn ang="0">
                  <a:pos x="282" y="53"/>
                </a:cxn>
                <a:cxn ang="0">
                  <a:pos x="281" y="44"/>
                </a:cxn>
                <a:cxn ang="0">
                  <a:pos x="273" y="24"/>
                </a:cxn>
                <a:cxn ang="0">
                  <a:pos x="259" y="9"/>
                </a:cxn>
                <a:cxn ang="0">
                  <a:pos x="239" y="2"/>
                </a:cxn>
                <a:cxn ang="0">
                  <a:pos x="230" y="0"/>
                </a:cxn>
                <a:cxn ang="0">
                  <a:pos x="208" y="4"/>
                </a:cxn>
                <a:cxn ang="0">
                  <a:pos x="192" y="17"/>
                </a:cxn>
                <a:cxn ang="0">
                  <a:pos x="181" y="33"/>
                </a:cxn>
                <a:cxn ang="0">
                  <a:pos x="175" y="53"/>
                </a:cxn>
                <a:cxn ang="0">
                  <a:pos x="177" y="62"/>
                </a:cxn>
                <a:cxn ang="0">
                  <a:pos x="85" y="118"/>
                </a:cxn>
                <a:cxn ang="0">
                  <a:pos x="68" y="109"/>
                </a:cxn>
                <a:cxn ang="0">
                  <a:pos x="52" y="107"/>
                </a:cxn>
                <a:cxn ang="0">
                  <a:pos x="41" y="107"/>
                </a:cxn>
                <a:cxn ang="0">
                  <a:pos x="23" y="116"/>
                </a:cxn>
                <a:cxn ang="0">
                  <a:pos x="9" y="131"/>
                </a:cxn>
                <a:cxn ang="0">
                  <a:pos x="0" y="149"/>
                </a:cxn>
                <a:cxn ang="0">
                  <a:pos x="0" y="160"/>
                </a:cxn>
                <a:cxn ang="0">
                  <a:pos x="3" y="180"/>
                </a:cxn>
                <a:cxn ang="0">
                  <a:pos x="14" y="198"/>
                </a:cxn>
                <a:cxn ang="0">
                  <a:pos x="30" y="209"/>
                </a:cxn>
                <a:cxn ang="0">
                  <a:pos x="52" y="212"/>
                </a:cxn>
                <a:cxn ang="0">
                  <a:pos x="61" y="212"/>
                </a:cxn>
                <a:cxn ang="0">
                  <a:pos x="78" y="207"/>
                </a:cxn>
                <a:cxn ang="0">
                  <a:pos x="177" y="258"/>
                </a:cxn>
                <a:cxn ang="0">
                  <a:pos x="175" y="267"/>
                </a:cxn>
                <a:cxn ang="0">
                  <a:pos x="177" y="278"/>
                </a:cxn>
                <a:cxn ang="0">
                  <a:pos x="184" y="296"/>
                </a:cxn>
                <a:cxn ang="0">
                  <a:pos x="199" y="310"/>
                </a:cxn>
                <a:cxn ang="0">
                  <a:pos x="219" y="318"/>
                </a:cxn>
                <a:cxn ang="0">
                  <a:pos x="230" y="319"/>
                </a:cxn>
                <a:cxn ang="0">
                  <a:pos x="250" y="316"/>
                </a:cxn>
                <a:cxn ang="0">
                  <a:pos x="266" y="303"/>
                </a:cxn>
                <a:cxn ang="0">
                  <a:pos x="277" y="287"/>
                </a:cxn>
                <a:cxn ang="0">
                  <a:pos x="282" y="267"/>
                </a:cxn>
                <a:cxn ang="0">
                  <a:pos x="281" y="256"/>
                </a:cxn>
                <a:cxn ang="0">
                  <a:pos x="273" y="236"/>
                </a:cxn>
                <a:cxn ang="0">
                  <a:pos x="259" y="221"/>
                </a:cxn>
                <a:cxn ang="0">
                  <a:pos x="239" y="214"/>
                </a:cxn>
                <a:cxn ang="0">
                  <a:pos x="230" y="212"/>
                </a:cxn>
              </a:cxnLst>
              <a:rect l="0" t="0" r="r" b="b"/>
              <a:pathLst>
                <a:path w="282" h="319">
                  <a:moveTo>
                    <a:pt x="230" y="212"/>
                  </a:moveTo>
                  <a:lnTo>
                    <a:pt x="230" y="212"/>
                  </a:lnTo>
                  <a:lnTo>
                    <a:pt x="221" y="214"/>
                  </a:lnTo>
                  <a:lnTo>
                    <a:pt x="212" y="216"/>
                  </a:lnTo>
                  <a:lnTo>
                    <a:pt x="204" y="220"/>
                  </a:lnTo>
                  <a:lnTo>
                    <a:pt x="197" y="223"/>
                  </a:lnTo>
                  <a:lnTo>
                    <a:pt x="105" y="169"/>
                  </a:lnTo>
                  <a:lnTo>
                    <a:pt x="105" y="169"/>
                  </a:lnTo>
                  <a:lnTo>
                    <a:pt x="105" y="160"/>
                  </a:lnTo>
                  <a:lnTo>
                    <a:pt x="105" y="160"/>
                  </a:lnTo>
                  <a:lnTo>
                    <a:pt x="105" y="151"/>
                  </a:lnTo>
                  <a:lnTo>
                    <a:pt x="197" y="96"/>
                  </a:lnTo>
                  <a:lnTo>
                    <a:pt x="197" y="96"/>
                  </a:lnTo>
                  <a:lnTo>
                    <a:pt x="204" y="100"/>
                  </a:lnTo>
                  <a:lnTo>
                    <a:pt x="212" y="104"/>
                  </a:lnTo>
                  <a:lnTo>
                    <a:pt x="221" y="105"/>
                  </a:lnTo>
                  <a:lnTo>
                    <a:pt x="230" y="107"/>
                  </a:lnTo>
                  <a:lnTo>
                    <a:pt x="230" y="107"/>
                  </a:lnTo>
                  <a:lnTo>
                    <a:pt x="239" y="105"/>
                  </a:lnTo>
                  <a:lnTo>
                    <a:pt x="250" y="102"/>
                  </a:lnTo>
                  <a:lnTo>
                    <a:pt x="259" y="98"/>
                  </a:lnTo>
                  <a:lnTo>
                    <a:pt x="266" y="91"/>
                  </a:lnTo>
                  <a:lnTo>
                    <a:pt x="273" y="84"/>
                  </a:lnTo>
                  <a:lnTo>
                    <a:pt x="277" y="75"/>
                  </a:lnTo>
                  <a:lnTo>
                    <a:pt x="281" y="64"/>
                  </a:lnTo>
                  <a:lnTo>
                    <a:pt x="282" y="53"/>
                  </a:lnTo>
                  <a:lnTo>
                    <a:pt x="282" y="53"/>
                  </a:lnTo>
                  <a:lnTo>
                    <a:pt x="281" y="44"/>
                  </a:lnTo>
                  <a:lnTo>
                    <a:pt x="277" y="33"/>
                  </a:lnTo>
                  <a:lnTo>
                    <a:pt x="273" y="24"/>
                  </a:lnTo>
                  <a:lnTo>
                    <a:pt x="266" y="17"/>
                  </a:lnTo>
                  <a:lnTo>
                    <a:pt x="259" y="9"/>
                  </a:lnTo>
                  <a:lnTo>
                    <a:pt x="250" y="4"/>
                  </a:lnTo>
                  <a:lnTo>
                    <a:pt x="239" y="2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19" y="2"/>
                  </a:lnTo>
                  <a:lnTo>
                    <a:pt x="208" y="4"/>
                  </a:lnTo>
                  <a:lnTo>
                    <a:pt x="199" y="9"/>
                  </a:lnTo>
                  <a:lnTo>
                    <a:pt x="192" y="17"/>
                  </a:lnTo>
                  <a:lnTo>
                    <a:pt x="184" y="24"/>
                  </a:lnTo>
                  <a:lnTo>
                    <a:pt x="181" y="33"/>
                  </a:lnTo>
                  <a:lnTo>
                    <a:pt x="177" y="44"/>
                  </a:lnTo>
                  <a:lnTo>
                    <a:pt x="175" y="53"/>
                  </a:lnTo>
                  <a:lnTo>
                    <a:pt x="175" y="53"/>
                  </a:lnTo>
                  <a:lnTo>
                    <a:pt x="177" y="62"/>
                  </a:lnTo>
                  <a:lnTo>
                    <a:pt x="85" y="118"/>
                  </a:lnTo>
                  <a:lnTo>
                    <a:pt x="85" y="118"/>
                  </a:lnTo>
                  <a:lnTo>
                    <a:pt x="78" y="113"/>
                  </a:lnTo>
                  <a:lnTo>
                    <a:pt x="68" y="109"/>
                  </a:lnTo>
                  <a:lnTo>
                    <a:pt x="61" y="107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1" y="107"/>
                  </a:lnTo>
                  <a:lnTo>
                    <a:pt x="30" y="111"/>
                  </a:lnTo>
                  <a:lnTo>
                    <a:pt x="23" y="116"/>
                  </a:lnTo>
                  <a:lnTo>
                    <a:pt x="14" y="122"/>
                  </a:lnTo>
                  <a:lnTo>
                    <a:pt x="9" y="131"/>
                  </a:lnTo>
                  <a:lnTo>
                    <a:pt x="3" y="140"/>
                  </a:lnTo>
                  <a:lnTo>
                    <a:pt x="0" y="149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0" y="171"/>
                  </a:lnTo>
                  <a:lnTo>
                    <a:pt x="3" y="180"/>
                  </a:lnTo>
                  <a:lnTo>
                    <a:pt x="9" y="189"/>
                  </a:lnTo>
                  <a:lnTo>
                    <a:pt x="14" y="198"/>
                  </a:lnTo>
                  <a:lnTo>
                    <a:pt x="23" y="203"/>
                  </a:lnTo>
                  <a:lnTo>
                    <a:pt x="30" y="209"/>
                  </a:lnTo>
                  <a:lnTo>
                    <a:pt x="41" y="212"/>
                  </a:lnTo>
                  <a:lnTo>
                    <a:pt x="52" y="212"/>
                  </a:lnTo>
                  <a:lnTo>
                    <a:pt x="52" y="212"/>
                  </a:lnTo>
                  <a:lnTo>
                    <a:pt x="61" y="212"/>
                  </a:lnTo>
                  <a:lnTo>
                    <a:pt x="68" y="211"/>
                  </a:lnTo>
                  <a:lnTo>
                    <a:pt x="78" y="207"/>
                  </a:lnTo>
                  <a:lnTo>
                    <a:pt x="85" y="202"/>
                  </a:lnTo>
                  <a:lnTo>
                    <a:pt x="177" y="258"/>
                  </a:lnTo>
                  <a:lnTo>
                    <a:pt x="177" y="258"/>
                  </a:lnTo>
                  <a:lnTo>
                    <a:pt x="175" y="267"/>
                  </a:lnTo>
                  <a:lnTo>
                    <a:pt x="175" y="267"/>
                  </a:lnTo>
                  <a:lnTo>
                    <a:pt x="177" y="278"/>
                  </a:lnTo>
                  <a:lnTo>
                    <a:pt x="181" y="287"/>
                  </a:lnTo>
                  <a:lnTo>
                    <a:pt x="184" y="296"/>
                  </a:lnTo>
                  <a:lnTo>
                    <a:pt x="192" y="303"/>
                  </a:lnTo>
                  <a:lnTo>
                    <a:pt x="199" y="310"/>
                  </a:lnTo>
                  <a:lnTo>
                    <a:pt x="208" y="316"/>
                  </a:lnTo>
                  <a:lnTo>
                    <a:pt x="219" y="318"/>
                  </a:lnTo>
                  <a:lnTo>
                    <a:pt x="230" y="319"/>
                  </a:lnTo>
                  <a:lnTo>
                    <a:pt x="230" y="319"/>
                  </a:lnTo>
                  <a:lnTo>
                    <a:pt x="239" y="318"/>
                  </a:lnTo>
                  <a:lnTo>
                    <a:pt x="250" y="316"/>
                  </a:lnTo>
                  <a:lnTo>
                    <a:pt x="259" y="310"/>
                  </a:lnTo>
                  <a:lnTo>
                    <a:pt x="266" y="303"/>
                  </a:lnTo>
                  <a:lnTo>
                    <a:pt x="273" y="296"/>
                  </a:lnTo>
                  <a:lnTo>
                    <a:pt x="277" y="287"/>
                  </a:lnTo>
                  <a:lnTo>
                    <a:pt x="281" y="278"/>
                  </a:lnTo>
                  <a:lnTo>
                    <a:pt x="282" y="267"/>
                  </a:lnTo>
                  <a:lnTo>
                    <a:pt x="282" y="267"/>
                  </a:lnTo>
                  <a:lnTo>
                    <a:pt x="281" y="256"/>
                  </a:lnTo>
                  <a:lnTo>
                    <a:pt x="277" y="245"/>
                  </a:lnTo>
                  <a:lnTo>
                    <a:pt x="273" y="236"/>
                  </a:lnTo>
                  <a:lnTo>
                    <a:pt x="266" y="229"/>
                  </a:lnTo>
                  <a:lnTo>
                    <a:pt x="259" y="221"/>
                  </a:lnTo>
                  <a:lnTo>
                    <a:pt x="250" y="218"/>
                  </a:lnTo>
                  <a:lnTo>
                    <a:pt x="239" y="214"/>
                  </a:lnTo>
                  <a:lnTo>
                    <a:pt x="230" y="212"/>
                  </a:lnTo>
                  <a:lnTo>
                    <a:pt x="230" y="21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</p:grpSp>
      <p:grpSp>
        <p:nvGrpSpPr>
          <p:cNvPr id="39" name="Group 92"/>
          <p:cNvGrpSpPr/>
          <p:nvPr/>
        </p:nvGrpSpPr>
        <p:grpSpPr>
          <a:xfrm>
            <a:off x="8751679" y="4615508"/>
            <a:ext cx="3111933" cy="1121255"/>
            <a:chOff x="6143636" y="3571882"/>
            <a:chExt cx="2643206" cy="952369"/>
          </a:xfrm>
        </p:grpSpPr>
        <p:sp>
          <p:nvSpPr>
            <p:cNvPr id="40" name="Rectangle 39"/>
            <p:cNvSpPr/>
            <p:nvPr/>
          </p:nvSpPr>
          <p:spPr>
            <a:xfrm>
              <a:off x="6143636" y="3857634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ea typeface="Open Sans Light" pitchFamily="34" charset="0"/>
                <a:cs typeface="Lao UI" charset="0"/>
              </a:endParaRPr>
            </a:p>
          </p:txBody>
        </p:sp>
        <p:sp>
          <p:nvSpPr>
            <p:cNvPr id="42" name="Rectangle 40"/>
            <p:cNvSpPr/>
            <p:nvPr/>
          </p:nvSpPr>
          <p:spPr>
            <a:xfrm>
              <a:off x="6143636" y="3571882"/>
              <a:ext cx="853967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7574191" y="4754222"/>
            <a:ext cx="749014" cy="748977"/>
            <a:chOff x="5143504" y="3643320"/>
            <a:chExt cx="636196" cy="636164"/>
          </a:xfrm>
        </p:grpSpPr>
        <p:sp>
          <p:nvSpPr>
            <p:cNvPr id="48" name="Rectangle 27"/>
            <p:cNvSpPr/>
            <p:nvPr/>
          </p:nvSpPr>
          <p:spPr>
            <a:xfrm>
              <a:off x="5143504" y="3643320"/>
              <a:ext cx="636196" cy="6361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sp>
          <p:nvSpPr>
            <p:cNvPr id="49" name="Freeform 107"/>
            <p:cNvSpPr>
              <a:spLocks noEditPoints="1"/>
            </p:cNvSpPr>
            <p:nvPr/>
          </p:nvSpPr>
          <p:spPr bwMode="auto">
            <a:xfrm>
              <a:off x="5286380" y="3786196"/>
              <a:ext cx="365566" cy="314258"/>
            </a:xfrm>
            <a:custGeom>
              <a:avLst/>
              <a:gdLst/>
              <a:ahLst/>
              <a:cxnLst>
                <a:cxn ang="0">
                  <a:pos x="337" y="165"/>
                </a:cxn>
                <a:cxn ang="0">
                  <a:pos x="170" y="0"/>
                </a:cxn>
                <a:cxn ang="0">
                  <a:pos x="5" y="165"/>
                </a:cxn>
                <a:cxn ang="0">
                  <a:pos x="5" y="165"/>
                </a:cxn>
                <a:cxn ang="0">
                  <a:pos x="0" y="172"/>
                </a:cxn>
                <a:cxn ang="0">
                  <a:pos x="0" y="181"/>
                </a:cxn>
                <a:cxn ang="0">
                  <a:pos x="0" y="189"/>
                </a:cxn>
                <a:cxn ang="0">
                  <a:pos x="5" y="196"/>
                </a:cxn>
                <a:cxn ang="0">
                  <a:pos x="5" y="196"/>
                </a:cxn>
                <a:cxn ang="0">
                  <a:pos x="13" y="201"/>
                </a:cxn>
                <a:cxn ang="0">
                  <a:pos x="20" y="201"/>
                </a:cxn>
                <a:cxn ang="0">
                  <a:pos x="29" y="201"/>
                </a:cxn>
                <a:cxn ang="0">
                  <a:pos x="36" y="196"/>
                </a:cxn>
                <a:cxn ang="0">
                  <a:pos x="42" y="189"/>
                </a:cxn>
                <a:cxn ang="0">
                  <a:pos x="42" y="294"/>
                </a:cxn>
                <a:cxn ang="0">
                  <a:pos x="301" y="294"/>
                </a:cxn>
                <a:cxn ang="0">
                  <a:pos x="301" y="189"/>
                </a:cxn>
                <a:cxn ang="0">
                  <a:pos x="306" y="196"/>
                </a:cxn>
                <a:cxn ang="0">
                  <a:pos x="306" y="196"/>
                </a:cxn>
                <a:cxn ang="0">
                  <a:pos x="314" y="201"/>
                </a:cxn>
                <a:cxn ang="0">
                  <a:pos x="321" y="201"/>
                </a:cxn>
                <a:cxn ang="0">
                  <a:pos x="321" y="201"/>
                </a:cxn>
                <a:cxn ang="0">
                  <a:pos x="330" y="201"/>
                </a:cxn>
                <a:cxn ang="0">
                  <a:pos x="337" y="196"/>
                </a:cxn>
                <a:cxn ang="0">
                  <a:pos x="337" y="196"/>
                </a:cxn>
                <a:cxn ang="0">
                  <a:pos x="341" y="189"/>
                </a:cxn>
                <a:cxn ang="0">
                  <a:pos x="343" y="181"/>
                </a:cxn>
                <a:cxn ang="0">
                  <a:pos x="341" y="172"/>
                </a:cxn>
                <a:cxn ang="0">
                  <a:pos x="337" y="165"/>
                </a:cxn>
                <a:cxn ang="0">
                  <a:pos x="337" y="165"/>
                </a:cxn>
                <a:cxn ang="0">
                  <a:pos x="279" y="272"/>
                </a:cxn>
                <a:cxn ang="0">
                  <a:pos x="214" y="272"/>
                </a:cxn>
                <a:cxn ang="0">
                  <a:pos x="214" y="187"/>
                </a:cxn>
                <a:cxn ang="0">
                  <a:pos x="129" y="187"/>
                </a:cxn>
                <a:cxn ang="0">
                  <a:pos x="129" y="272"/>
                </a:cxn>
                <a:cxn ang="0">
                  <a:pos x="63" y="272"/>
                </a:cxn>
                <a:cxn ang="0">
                  <a:pos x="63" y="169"/>
                </a:cxn>
                <a:cxn ang="0">
                  <a:pos x="170" y="60"/>
                </a:cxn>
                <a:cxn ang="0">
                  <a:pos x="279" y="169"/>
                </a:cxn>
                <a:cxn ang="0">
                  <a:pos x="279" y="272"/>
                </a:cxn>
              </a:cxnLst>
              <a:rect l="0" t="0" r="r" b="b"/>
              <a:pathLst>
                <a:path w="343" h="294">
                  <a:moveTo>
                    <a:pt x="337" y="165"/>
                  </a:moveTo>
                  <a:lnTo>
                    <a:pt x="170" y="0"/>
                  </a:lnTo>
                  <a:lnTo>
                    <a:pt x="5" y="165"/>
                  </a:lnTo>
                  <a:lnTo>
                    <a:pt x="5" y="165"/>
                  </a:lnTo>
                  <a:lnTo>
                    <a:pt x="0" y="172"/>
                  </a:lnTo>
                  <a:lnTo>
                    <a:pt x="0" y="181"/>
                  </a:lnTo>
                  <a:lnTo>
                    <a:pt x="0" y="189"/>
                  </a:lnTo>
                  <a:lnTo>
                    <a:pt x="5" y="196"/>
                  </a:lnTo>
                  <a:lnTo>
                    <a:pt x="5" y="196"/>
                  </a:lnTo>
                  <a:lnTo>
                    <a:pt x="13" y="201"/>
                  </a:lnTo>
                  <a:lnTo>
                    <a:pt x="20" y="201"/>
                  </a:lnTo>
                  <a:lnTo>
                    <a:pt x="29" y="201"/>
                  </a:lnTo>
                  <a:lnTo>
                    <a:pt x="36" y="196"/>
                  </a:lnTo>
                  <a:lnTo>
                    <a:pt x="42" y="189"/>
                  </a:lnTo>
                  <a:lnTo>
                    <a:pt x="42" y="294"/>
                  </a:lnTo>
                  <a:lnTo>
                    <a:pt x="301" y="294"/>
                  </a:lnTo>
                  <a:lnTo>
                    <a:pt x="301" y="189"/>
                  </a:lnTo>
                  <a:lnTo>
                    <a:pt x="306" y="196"/>
                  </a:lnTo>
                  <a:lnTo>
                    <a:pt x="306" y="196"/>
                  </a:lnTo>
                  <a:lnTo>
                    <a:pt x="314" y="201"/>
                  </a:lnTo>
                  <a:lnTo>
                    <a:pt x="321" y="201"/>
                  </a:lnTo>
                  <a:lnTo>
                    <a:pt x="321" y="201"/>
                  </a:lnTo>
                  <a:lnTo>
                    <a:pt x="330" y="201"/>
                  </a:lnTo>
                  <a:lnTo>
                    <a:pt x="337" y="196"/>
                  </a:lnTo>
                  <a:lnTo>
                    <a:pt x="337" y="196"/>
                  </a:lnTo>
                  <a:lnTo>
                    <a:pt x="341" y="189"/>
                  </a:lnTo>
                  <a:lnTo>
                    <a:pt x="343" y="181"/>
                  </a:lnTo>
                  <a:lnTo>
                    <a:pt x="341" y="172"/>
                  </a:lnTo>
                  <a:lnTo>
                    <a:pt x="337" y="165"/>
                  </a:lnTo>
                  <a:lnTo>
                    <a:pt x="337" y="165"/>
                  </a:lnTo>
                  <a:close/>
                  <a:moveTo>
                    <a:pt x="279" y="272"/>
                  </a:moveTo>
                  <a:lnTo>
                    <a:pt x="214" y="272"/>
                  </a:lnTo>
                  <a:lnTo>
                    <a:pt x="214" y="187"/>
                  </a:lnTo>
                  <a:lnTo>
                    <a:pt x="129" y="187"/>
                  </a:lnTo>
                  <a:lnTo>
                    <a:pt x="129" y="272"/>
                  </a:lnTo>
                  <a:lnTo>
                    <a:pt x="63" y="272"/>
                  </a:lnTo>
                  <a:lnTo>
                    <a:pt x="63" y="169"/>
                  </a:lnTo>
                  <a:lnTo>
                    <a:pt x="170" y="60"/>
                  </a:lnTo>
                  <a:lnTo>
                    <a:pt x="279" y="169"/>
                  </a:lnTo>
                  <a:lnTo>
                    <a:pt x="279" y="27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</p:grpSp>
      <p:grpSp>
        <p:nvGrpSpPr>
          <p:cNvPr id="54" name="Group 87"/>
          <p:cNvGrpSpPr/>
          <p:nvPr/>
        </p:nvGrpSpPr>
        <p:grpSpPr>
          <a:xfrm>
            <a:off x="1939070" y="4610516"/>
            <a:ext cx="3111933" cy="1126247"/>
            <a:chOff x="357158" y="3567642"/>
            <a:chExt cx="2643206" cy="956609"/>
          </a:xfrm>
        </p:grpSpPr>
        <p:sp>
          <p:nvSpPr>
            <p:cNvPr id="55" name="Rectangle 33"/>
            <p:cNvSpPr/>
            <p:nvPr/>
          </p:nvSpPr>
          <p:spPr>
            <a:xfrm>
              <a:off x="357158" y="3857634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ea typeface="Open Sans Light" pitchFamily="34" charset="0"/>
                <a:cs typeface="Lao UI" charset="0"/>
              </a:endParaRPr>
            </a:p>
          </p:txBody>
        </p:sp>
        <p:sp>
          <p:nvSpPr>
            <p:cNvPr id="60" name="Rectangle 34"/>
            <p:cNvSpPr/>
            <p:nvPr/>
          </p:nvSpPr>
          <p:spPr>
            <a:xfrm>
              <a:off x="2097574" y="3567642"/>
              <a:ext cx="853968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5471534" y="4754222"/>
            <a:ext cx="749014" cy="748977"/>
            <a:chOff x="3357554" y="3643320"/>
            <a:chExt cx="636196" cy="636164"/>
          </a:xfrm>
        </p:grpSpPr>
        <p:sp>
          <p:nvSpPr>
            <p:cNvPr id="66" name="Rectangle 26"/>
            <p:cNvSpPr/>
            <p:nvPr/>
          </p:nvSpPr>
          <p:spPr>
            <a:xfrm>
              <a:off x="3357554" y="3643320"/>
              <a:ext cx="636196" cy="6361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grpSp>
          <p:nvGrpSpPr>
            <p:cNvPr id="67" name="Group 67"/>
            <p:cNvGrpSpPr/>
            <p:nvPr/>
          </p:nvGrpSpPr>
          <p:grpSpPr>
            <a:xfrm>
              <a:off x="3428992" y="3857634"/>
              <a:ext cx="503238" cy="177800"/>
              <a:chOff x="1441430" y="4357700"/>
              <a:chExt cx="503238" cy="177800"/>
            </a:xfrm>
            <a:solidFill>
              <a:schemeClr val="bg1"/>
            </a:solidFill>
          </p:grpSpPr>
          <p:sp>
            <p:nvSpPr>
              <p:cNvPr id="68" name="Freeform 19"/>
              <p:cNvSpPr/>
              <p:nvPr/>
            </p:nvSpPr>
            <p:spPr bwMode="auto">
              <a:xfrm>
                <a:off x="1441430" y="4357700"/>
                <a:ext cx="231775" cy="177800"/>
              </a:xfrm>
              <a:custGeom>
                <a:avLst/>
                <a:gdLst/>
                <a:ahLst/>
                <a:cxnLst>
                  <a:cxn ang="0">
                    <a:pos x="192" y="0"/>
                  </a:cxn>
                  <a:cxn ang="0">
                    <a:pos x="203" y="0"/>
                  </a:cxn>
                  <a:cxn ang="0">
                    <a:pos x="225" y="5"/>
                  </a:cxn>
                  <a:cxn ang="0">
                    <a:pos x="245" y="13"/>
                  </a:cxn>
                  <a:cxn ang="0">
                    <a:pos x="262" y="26"/>
                  </a:cxn>
                  <a:cxn ang="0">
                    <a:pos x="271" y="32"/>
                  </a:cxn>
                  <a:cxn ang="0">
                    <a:pos x="282" y="47"/>
                  </a:cxn>
                  <a:cxn ang="0">
                    <a:pos x="292" y="63"/>
                  </a:cxn>
                  <a:cxn ang="0">
                    <a:pos x="232" y="63"/>
                  </a:cxn>
                  <a:cxn ang="0">
                    <a:pos x="213" y="53"/>
                  </a:cxn>
                  <a:cxn ang="0">
                    <a:pos x="192" y="49"/>
                  </a:cxn>
                  <a:cxn ang="0">
                    <a:pos x="112" y="49"/>
                  </a:cxn>
                  <a:cxn ang="0">
                    <a:pos x="88" y="54"/>
                  </a:cxn>
                  <a:cxn ang="0">
                    <a:pos x="68" y="68"/>
                  </a:cxn>
                  <a:cxn ang="0">
                    <a:pos x="61" y="77"/>
                  </a:cxn>
                  <a:cxn ang="0">
                    <a:pos x="51" y="99"/>
                  </a:cxn>
                  <a:cxn ang="0">
                    <a:pos x="50" y="111"/>
                  </a:cxn>
                  <a:cxn ang="0">
                    <a:pos x="51" y="124"/>
                  </a:cxn>
                  <a:cxn ang="0">
                    <a:pos x="61" y="146"/>
                  </a:cxn>
                  <a:cxn ang="0">
                    <a:pos x="68" y="154"/>
                  </a:cxn>
                  <a:cxn ang="0">
                    <a:pos x="88" y="168"/>
                  </a:cxn>
                  <a:cxn ang="0">
                    <a:pos x="112" y="173"/>
                  </a:cxn>
                  <a:cxn ang="0">
                    <a:pos x="192" y="173"/>
                  </a:cxn>
                  <a:cxn ang="0">
                    <a:pos x="213" y="169"/>
                  </a:cxn>
                  <a:cxn ang="0">
                    <a:pos x="232" y="158"/>
                  </a:cxn>
                  <a:cxn ang="0">
                    <a:pos x="292" y="158"/>
                  </a:cxn>
                  <a:cxn ang="0">
                    <a:pos x="282" y="175"/>
                  </a:cxn>
                  <a:cxn ang="0">
                    <a:pos x="271" y="189"/>
                  </a:cxn>
                  <a:cxn ang="0">
                    <a:pos x="262" y="196"/>
                  </a:cxn>
                  <a:cxn ang="0">
                    <a:pos x="245" y="209"/>
                  </a:cxn>
                  <a:cxn ang="0">
                    <a:pos x="225" y="217"/>
                  </a:cxn>
                  <a:cxn ang="0">
                    <a:pos x="203" y="221"/>
                  </a:cxn>
                  <a:cxn ang="0">
                    <a:pos x="112" y="222"/>
                  </a:cxn>
                  <a:cxn ang="0">
                    <a:pos x="100" y="221"/>
                  </a:cxn>
                  <a:cxn ang="0">
                    <a:pos x="78" y="217"/>
                  </a:cxn>
                  <a:cxn ang="0">
                    <a:pos x="58" y="209"/>
                  </a:cxn>
                  <a:cxn ang="0">
                    <a:pos x="41" y="196"/>
                  </a:cxn>
                  <a:cxn ang="0">
                    <a:pos x="34" y="189"/>
                  </a:cxn>
                  <a:cxn ang="0">
                    <a:pos x="20" y="173"/>
                  </a:cxn>
                  <a:cxn ang="0">
                    <a:pos x="9" y="154"/>
                  </a:cxn>
                  <a:cxn ang="0">
                    <a:pos x="3" y="133"/>
                  </a:cxn>
                  <a:cxn ang="0">
                    <a:pos x="0" y="111"/>
                  </a:cxn>
                  <a:cxn ang="0">
                    <a:pos x="0" y="111"/>
                  </a:cxn>
                  <a:cxn ang="0">
                    <a:pos x="3" y="89"/>
                  </a:cxn>
                  <a:cxn ang="0">
                    <a:pos x="9" y="68"/>
                  </a:cxn>
                  <a:cxn ang="0">
                    <a:pos x="20" y="49"/>
                  </a:cxn>
                  <a:cxn ang="0">
                    <a:pos x="34" y="32"/>
                  </a:cxn>
                  <a:cxn ang="0">
                    <a:pos x="41" y="26"/>
                  </a:cxn>
                  <a:cxn ang="0">
                    <a:pos x="58" y="13"/>
                  </a:cxn>
                  <a:cxn ang="0">
                    <a:pos x="78" y="5"/>
                  </a:cxn>
                  <a:cxn ang="0">
                    <a:pos x="100" y="0"/>
                  </a:cxn>
                  <a:cxn ang="0">
                    <a:pos x="112" y="0"/>
                  </a:cxn>
                </a:cxnLst>
                <a:rect l="0" t="0" r="r" b="b"/>
                <a:pathLst>
                  <a:path w="292" h="222">
                    <a:moveTo>
                      <a:pt x="112" y="0"/>
                    </a:moveTo>
                    <a:lnTo>
                      <a:pt x="192" y="0"/>
                    </a:lnTo>
                    <a:lnTo>
                      <a:pt x="192" y="0"/>
                    </a:lnTo>
                    <a:lnTo>
                      <a:pt x="203" y="0"/>
                    </a:lnTo>
                    <a:lnTo>
                      <a:pt x="214" y="2"/>
                    </a:lnTo>
                    <a:lnTo>
                      <a:pt x="225" y="5"/>
                    </a:lnTo>
                    <a:lnTo>
                      <a:pt x="235" y="9"/>
                    </a:lnTo>
                    <a:lnTo>
                      <a:pt x="245" y="13"/>
                    </a:lnTo>
                    <a:lnTo>
                      <a:pt x="254" y="18"/>
                    </a:lnTo>
                    <a:lnTo>
                      <a:pt x="262" y="26"/>
                    </a:lnTo>
                    <a:lnTo>
                      <a:pt x="271" y="32"/>
                    </a:lnTo>
                    <a:lnTo>
                      <a:pt x="271" y="32"/>
                    </a:lnTo>
                    <a:lnTo>
                      <a:pt x="277" y="39"/>
                    </a:lnTo>
                    <a:lnTo>
                      <a:pt x="282" y="47"/>
                    </a:lnTo>
                    <a:lnTo>
                      <a:pt x="288" y="56"/>
                    </a:lnTo>
                    <a:lnTo>
                      <a:pt x="292" y="63"/>
                    </a:lnTo>
                    <a:lnTo>
                      <a:pt x="232" y="63"/>
                    </a:lnTo>
                    <a:lnTo>
                      <a:pt x="232" y="63"/>
                    </a:lnTo>
                    <a:lnTo>
                      <a:pt x="223" y="58"/>
                    </a:lnTo>
                    <a:lnTo>
                      <a:pt x="213" y="53"/>
                    </a:lnTo>
                    <a:lnTo>
                      <a:pt x="203" y="51"/>
                    </a:lnTo>
                    <a:lnTo>
                      <a:pt x="192" y="49"/>
                    </a:lnTo>
                    <a:lnTo>
                      <a:pt x="112" y="49"/>
                    </a:lnTo>
                    <a:lnTo>
                      <a:pt x="112" y="49"/>
                    </a:lnTo>
                    <a:lnTo>
                      <a:pt x="99" y="51"/>
                    </a:lnTo>
                    <a:lnTo>
                      <a:pt x="88" y="54"/>
                    </a:lnTo>
                    <a:lnTo>
                      <a:pt x="77" y="60"/>
                    </a:lnTo>
                    <a:lnTo>
                      <a:pt x="68" y="68"/>
                    </a:lnTo>
                    <a:lnTo>
                      <a:pt x="68" y="68"/>
                    </a:lnTo>
                    <a:lnTo>
                      <a:pt x="61" y="77"/>
                    </a:lnTo>
                    <a:lnTo>
                      <a:pt x="55" y="86"/>
                    </a:lnTo>
                    <a:lnTo>
                      <a:pt x="51" y="99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1" y="124"/>
                    </a:lnTo>
                    <a:lnTo>
                      <a:pt x="55" y="135"/>
                    </a:lnTo>
                    <a:lnTo>
                      <a:pt x="61" y="146"/>
                    </a:lnTo>
                    <a:lnTo>
                      <a:pt x="68" y="154"/>
                    </a:lnTo>
                    <a:lnTo>
                      <a:pt x="68" y="154"/>
                    </a:lnTo>
                    <a:lnTo>
                      <a:pt x="77" y="162"/>
                    </a:lnTo>
                    <a:lnTo>
                      <a:pt x="88" y="168"/>
                    </a:lnTo>
                    <a:lnTo>
                      <a:pt x="99" y="172"/>
                    </a:lnTo>
                    <a:lnTo>
                      <a:pt x="112" y="173"/>
                    </a:lnTo>
                    <a:lnTo>
                      <a:pt x="192" y="173"/>
                    </a:lnTo>
                    <a:lnTo>
                      <a:pt x="192" y="173"/>
                    </a:lnTo>
                    <a:lnTo>
                      <a:pt x="203" y="172"/>
                    </a:lnTo>
                    <a:lnTo>
                      <a:pt x="213" y="169"/>
                    </a:lnTo>
                    <a:lnTo>
                      <a:pt x="223" y="164"/>
                    </a:lnTo>
                    <a:lnTo>
                      <a:pt x="232" y="158"/>
                    </a:lnTo>
                    <a:lnTo>
                      <a:pt x="292" y="158"/>
                    </a:lnTo>
                    <a:lnTo>
                      <a:pt x="292" y="158"/>
                    </a:lnTo>
                    <a:lnTo>
                      <a:pt x="288" y="167"/>
                    </a:lnTo>
                    <a:lnTo>
                      <a:pt x="282" y="175"/>
                    </a:lnTo>
                    <a:lnTo>
                      <a:pt x="277" y="183"/>
                    </a:lnTo>
                    <a:lnTo>
                      <a:pt x="271" y="189"/>
                    </a:lnTo>
                    <a:lnTo>
                      <a:pt x="271" y="189"/>
                    </a:lnTo>
                    <a:lnTo>
                      <a:pt x="262" y="196"/>
                    </a:lnTo>
                    <a:lnTo>
                      <a:pt x="254" y="203"/>
                    </a:lnTo>
                    <a:lnTo>
                      <a:pt x="245" y="209"/>
                    </a:lnTo>
                    <a:lnTo>
                      <a:pt x="235" y="214"/>
                    </a:lnTo>
                    <a:lnTo>
                      <a:pt x="225" y="217"/>
                    </a:lnTo>
                    <a:lnTo>
                      <a:pt x="214" y="220"/>
                    </a:lnTo>
                    <a:lnTo>
                      <a:pt x="203" y="221"/>
                    </a:lnTo>
                    <a:lnTo>
                      <a:pt x="192" y="222"/>
                    </a:lnTo>
                    <a:lnTo>
                      <a:pt x="112" y="222"/>
                    </a:lnTo>
                    <a:lnTo>
                      <a:pt x="112" y="222"/>
                    </a:lnTo>
                    <a:lnTo>
                      <a:pt x="100" y="221"/>
                    </a:lnTo>
                    <a:lnTo>
                      <a:pt x="89" y="220"/>
                    </a:lnTo>
                    <a:lnTo>
                      <a:pt x="78" y="217"/>
                    </a:lnTo>
                    <a:lnTo>
                      <a:pt x="68" y="214"/>
                    </a:lnTo>
                    <a:lnTo>
                      <a:pt x="58" y="209"/>
                    </a:lnTo>
                    <a:lnTo>
                      <a:pt x="50" y="203"/>
                    </a:lnTo>
                    <a:lnTo>
                      <a:pt x="41" y="196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26" y="182"/>
                    </a:lnTo>
                    <a:lnTo>
                      <a:pt x="20" y="173"/>
                    </a:lnTo>
                    <a:lnTo>
                      <a:pt x="14" y="164"/>
                    </a:lnTo>
                    <a:lnTo>
                      <a:pt x="9" y="154"/>
                    </a:lnTo>
                    <a:lnTo>
                      <a:pt x="5" y="143"/>
                    </a:lnTo>
                    <a:lnTo>
                      <a:pt x="3" y="133"/>
                    </a:lnTo>
                    <a:lnTo>
                      <a:pt x="2" y="122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2" y="100"/>
                    </a:lnTo>
                    <a:lnTo>
                      <a:pt x="3" y="89"/>
                    </a:lnTo>
                    <a:lnTo>
                      <a:pt x="5" y="78"/>
                    </a:lnTo>
                    <a:lnTo>
                      <a:pt x="9" y="68"/>
                    </a:lnTo>
                    <a:lnTo>
                      <a:pt x="14" y="58"/>
                    </a:lnTo>
                    <a:lnTo>
                      <a:pt x="20" y="49"/>
                    </a:lnTo>
                    <a:lnTo>
                      <a:pt x="26" y="41"/>
                    </a:lnTo>
                    <a:lnTo>
                      <a:pt x="34" y="32"/>
                    </a:lnTo>
                    <a:lnTo>
                      <a:pt x="34" y="32"/>
                    </a:lnTo>
                    <a:lnTo>
                      <a:pt x="41" y="26"/>
                    </a:lnTo>
                    <a:lnTo>
                      <a:pt x="50" y="18"/>
                    </a:lnTo>
                    <a:lnTo>
                      <a:pt x="58" y="13"/>
                    </a:lnTo>
                    <a:lnTo>
                      <a:pt x="68" y="9"/>
                    </a:lnTo>
                    <a:lnTo>
                      <a:pt x="78" y="5"/>
                    </a:lnTo>
                    <a:lnTo>
                      <a:pt x="89" y="2"/>
                    </a:lnTo>
                    <a:lnTo>
                      <a:pt x="100" y="0"/>
                    </a:lnTo>
                    <a:lnTo>
                      <a:pt x="112" y="0"/>
                    </a:lnTo>
                    <a:lnTo>
                      <a:pt x="1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charset="0"/>
                  <a:cs typeface="Lao UI" charset="0"/>
                </a:endParaRPr>
              </a:p>
            </p:txBody>
          </p:sp>
          <p:sp>
            <p:nvSpPr>
              <p:cNvPr id="69" name="Freeform 20"/>
              <p:cNvSpPr/>
              <p:nvPr/>
            </p:nvSpPr>
            <p:spPr bwMode="auto">
              <a:xfrm>
                <a:off x="1714480" y="4357700"/>
                <a:ext cx="230188" cy="177800"/>
              </a:xfrm>
              <a:custGeom>
                <a:avLst/>
                <a:gdLst/>
                <a:ahLst/>
                <a:cxnLst>
                  <a:cxn ang="0">
                    <a:pos x="181" y="0"/>
                  </a:cxn>
                  <a:cxn ang="0">
                    <a:pos x="192" y="0"/>
                  </a:cxn>
                  <a:cxn ang="0">
                    <a:pos x="213" y="5"/>
                  </a:cxn>
                  <a:cxn ang="0">
                    <a:pos x="234" y="13"/>
                  </a:cxn>
                  <a:cxn ang="0">
                    <a:pos x="251" y="26"/>
                  </a:cxn>
                  <a:cxn ang="0">
                    <a:pos x="258" y="32"/>
                  </a:cxn>
                  <a:cxn ang="0">
                    <a:pos x="272" y="49"/>
                  </a:cxn>
                  <a:cxn ang="0">
                    <a:pos x="283" y="68"/>
                  </a:cxn>
                  <a:cxn ang="0">
                    <a:pos x="289" y="89"/>
                  </a:cxn>
                  <a:cxn ang="0">
                    <a:pos x="292" y="111"/>
                  </a:cxn>
                  <a:cxn ang="0">
                    <a:pos x="292" y="111"/>
                  </a:cxn>
                  <a:cxn ang="0">
                    <a:pos x="289" y="133"/>
                  </a:cxn>
                  <a:cxn ang="0">
                    <a:pos x="283" y="154"/>
                  </a:cxn>
                  <a:cxn ang="0">
                    <a:pos x="272" y="173"/>
                  </a:cxn>
                  <a:cxn ang="0">
                    <a:pos x="258" y="189"/>
                  </a:cxn>
                  <a:cxn ang="0">
                    <a:pos x="251" y="196"/>
                  </a:cxn>
                  <a:cxn ang="0">
                    <a:pos x="234" y="209"/>
                  </a:cxn>
                  <a:cxn ang="0">
                    <a:pos x="213" y="217"/>
                  </a:cxn>
                  <a:cxn ang="0">
                    <a:pos x="192" y="221"/>
                  </a:cxn>
                  <a:cxn ang="0">
                    <a:pos x="100" y="222"/>
                  </a:cxn>
                  <a:cxn ang="0">
                    <a:pos x="89" y="221"/>
                  </a:cxn>
                  <a:cxn ang="0">
                    <a:pos x="67" y="217"/>
                  </a:cxn>
                  <a:cxn ang="0">
                    <a:pos x="47" y="209"/>
                  </a:cxn>
                  <a:cxn ang="0">
                    <a:pos x="30" y="196"/>
                  </a:cxn>
                  <a:cxn ang="0">
                    <a:pos x="21" y="189"/>
                  </a:cxn>
                  <a:cxn ang="0">
                    <a:pos x="9" y="175"/>
                  </a:cxn>
                  <a:cxn ang="0">
                    <a:pos x="0" y="158"/>
                  </a:cxn>
                  <a:cxn ang="0">
                    <a:pos x="61" y="158"/>
                  </a:cxn>
                  <a:cxn ang="0">
                    <a:pos x="79" y="169"/>
                  </a:cxn>
                  <a:cxn ang="0">
                    <a:pos x="100" y="173"/>
                  </a:cxn>
                  <a:cxn ang="0">
                    <a:pos x="181" y="173"/>
                  </a:cxn>
                  <a:cxn ang="0">
                    <a:pos x="204" y="168"/>
                  </a:cxn>
                  <a:cxn ang="0">
                    <a:pos x="224" y="154"/>
                  </a:cxn>
                  <a:cxn ang="0">
                    <a:pos x="231" y="146"/>
                  </a:cxn>
                  <a:cxn ang="0">
                    <a:pos x="241" y="124"/>
                  </a:cxn>
                  <a:cxn ang="0">
                    <a:pos x="242" y="111"/>
                  </a:cxn>
                  <a:cxn ang="0">
                    <a:pos x="241" y="99"/>
                  </a:cxn>
                  <a:cxn ang="0">
                    <a:pos x="231" y="77"/>
                  </a:cxn>
                  <a:cxn ang="0">
                    <a:pos x="224" y="68"/>
                  </a:cxn>
                  <a:cxn ang="0">
                    <a:pos x="204" y="54"/>
                  </a:cxn>
                  <a:cxn ang="0">
                    <a:pos x="181" y="49"/>
                  </a:cxn>
                  <a:cxn ang="0">
                    <a:pos x="100" y="49"/>
                  </a:cxn>
                  <a:cxn ang="0">
                    <a:pos x="79" y="53"/>
                  </a:cxn>
                  <a:cxn ang="0">
                    <a:pos x="61" y="63"/>
                  </a:cxn>
                  <a:cxn ang="0">
                    <a:pos x="0" y="63"/>
                  </a:cxn>
                  <a:cxn ang="0">
                    <a:pos x="9" y="47"/>
                  </a:cxn>
                  <a:cxn ang="0">
                    <a:pos x="21" y="32"/>
                  </a:cxn>
                  <a:cxn ang="0">
                    <a:pos x="30" y="26"/>
                  </a:cxn>
                  <a:cxn ang="0">
                    <a:pos x="47" y="13"/>
                  </a:cxn>
                  <a:cxn ang="0">
                    <a:pos x="67" y="5"/>
                  </a:cxn>
                  <a:cxn ang="0">
                    <a:pos x="89" y="0"/>
                  </a:cxn>
                  <a:cxn ang="0">
                    <a:pos x="100" y="0"/>
                  </a:cxn>
                </a:cxnLst>
                <a:rect l="0" t="0" r="r" b="b"/>
                <a:pathLst>
                  <a:path w="292" h="222">
                    <a:moveTo>
                      <a:pt x="100" y="0"/>
                    </a:moveTo>
                    <a:lnTo>
                      <a:pt x="181" y="0"/>
                    </a:lnTo>
                    <a:lnTo>
                      <a:pt x="181" y="0"/>
                    </a:lnTo>
                    <a:lnTo>
                      <a:pt x="192" y="0"/>
                    </a:lnTo>
                    <a:lnTo>
                      <a:pt x="203" y="2"/>
                    </a:lnTo>
                    <a:lnTo>
                      <a:pt x="213" y="5"/>
                    </a:lnTo>
                    <a:lnTo>
                      <a:pt x="224" y="9"/>
                    </a:lnTo>
                    <a:lnTo>
                      <a:pt x="234" y="13"/>
                    </a:lnTo>
                    <a:lnTo>
                      <a:pt x="242" y="18"/>
                    </a:lnTo>
                    <a:lnTo>
                      <a:pt x="251" y="26"/>
                    </a:lnTo>
                    <a:lnTo>
                      <a:pt x="258" y="32"/>
                    </a:lnTo>
                    <a:lnTo>
                      <a:pt x="258" y="32"/>
                    </a:lnTo>
                    <a:lnTo>
                      <a:pt x="266" y="41"/>
                    </a:lnTo>
                    <a:lnTo>
                      <a:pt x="272" y="49"/>
                    </a:lnTo>
                    <a:lnTo>
                      <a:pt x="278" y="58"/>
                    </a:lnTo>
                    <a:lnTo>
                      <a:pt x="283" y="68"/>
                    </a:lnTo>
                    <a:lnTo>
                      <a:pt x="287" y="78"/>
                    </a:lnTo>
                    <a:lnTo>
                      <a:pt x="289" y="89"/>
                    </a:lnTo>
                    <a:lnTo>
                      <a:pt x="291" y="100"/>
                    </a:lnTo>
                    <a:lnTo>
                      <a:pt x="292" y="111"/>
                    </a:lnTo>
                    <a:lnTo>
                      <a:pt x="292" y="111"/>
                    </a:lnTo>
                    <a:lnTo>
                      <a:pt x="292" y="111"/>
                    </a:lnTo>
                    <a:lnTo>
                      <a:pt x="291" y="122"/>
                    </a:lnTo>
                    <a:lnTo>
                      <a:pt x="289" y="133"/>
                    </a:lnTo>
                    <a:lnTo>
                      <a:pt x="287" y="143"/>
                    </a:lnTo>
                    <a:lnTo>
                      <a:pt x="283" y="154"/>
                    </a:lnTo>
                    <a:lnTo>
                      <a:pt x="278" y="164"/>
                    </a:lnTo>
                    <a:lnTo>
                      <a:pt x="272" y="173"/>
                    </a:lnTo>
                    <a:lnTo>
                      <a:pt x="266" y="182"/>
                    </a:lnTo>
                    <a:lnTo>
                      <a:pt x="258" y="189"/>
                    </a:lnTo>
                    <a:lnTo>
                      <a:pt x="258" y="189"/>
                    </a:lnTo>
                    <a:lnTo>
                      <a:pt x="251" y="196"/>
                    </a:lnTo>
                    <a:lnTo>
                      <a:pt x="242" y="203"/>
                    </a:lnTo>
                    <a:lnTo>
                      <a:pt x="234" y="209"/>
                    </a:lnTo>
                    <a:lnTo>
                      <a:pt x="224" y="214"/>
                    </a:lnTo>
                    <a:lnTo>
                      <a:pt x="213" y="217"/>
                    </a:lnTo>
                    <a:lnTo>
                      <a:pt x="203" y="220"/>
                    </a:lnTo>
                    <a:lnTo>
                      <a:pt x="192" y="221"/>
                    </a:lnTo>
                    <a:lnTo>
                      <a:pt x="181" y="222"/>
                    </a:lnTo>
                    <a:lnTo>
                      <a:pt x="100" y="222"/>
                    </a:lnTo>
                    <a:lnTo>
                      <a:pt x="100" y="222"/>
                    </a:lnTo>
                    <a:lnTo>
                      <a:pt x="89" y="221"/>
                    </a:lnTo>
                    <a:lnTo>
                      <a:pt x="78" y="220"/>
                    </a:lnTo>
                    <a:lnTo>
                      <a:pt x="67" y="217"/>
                    </a:lnTo>
                    <a:lnTo>
                      <a:pt x="57" y="214"/>
                    </a:lnTo>
                    <a:lnTo>
                      <a:pt x="47" y="209"/>
                    </a:lnTo>
                    <a:lnTo>
                      <a:pt x="38" y="203"/>
                    </a:lnTo>
                    <a:lnTo>
                      <a:pt x="30" y="196"/>
                    </a:lnTo>
                    <a:lnTo>
                      <a:pt x="21" y="189"/>
                    </a:lnTo>
                    <a:lnTo>
                      <a:pt x="21" y="189"/>
                    </a:lnTo>
                    <a:lnTo>
                      <a:pt x="15" y="183"/>
                    </a:lnTo>
                    <a:lnTo>
                      <a:pt x="9" y="175"/>
                    </a:lnTo>
                    <a:lnTo>
                      <a:pt x="4" y="167"/>
                    </a:lnTo>
                    <a:lnTo>
                      <a:pt x="0" y="158"/>
                    </a:lnTo>
                    <a:lnTo>
                      <a:pt x="61" y="158"/>
                    </a:lnTo>
                    <a:lnTo>
                      <a:pt x="61" y="158"/>
                    </a:lnTo>
                    <a:lnTo>
                      <a:pt x="69" y="164"/>
                    </a:lnTo>
                    <a:lnTo>
                      <a:pt x="79" y="169"/>
                    </a:lnTo>
                    <a:lnTo>
                      <a:pt x="89" y="172"/>
                    </a:lnTo>
                    <a:lnTo>
                      <a:pt x="100" y="173"/>
                    </a:lnTo>
                    <a:lnTo>
                      <a:pt x="181" y="173"/>
                    </a:lnTo>
                    <a:lnTo>
                      <a:pt x="181" y="173"/>
                    </a:lnTo>
                    <a:lnTo>
                      <a:pt x="193" y="172"/>
                    </a:lnTo>
                    <a:lnTo>
                      <a:pt x="204" y="168"/>
                    </a:lnTo>
                    <a:lnTo>
                      <a:pt x="215" y="162"/>
                    </a:lnTo>
                    <a:lnTo>
                      <a:pt x="224" y="154"/>
                    </a:lnTo>
                    <a:lnTo>
                      <a:pt x="224" y="154"/>
                    </a:lnTo>
                    <a:lnTo>
                      <a:pt x="231" y="146"/>
                    </a:lnTo>
                    <a:lnTo>
                      <a:pt x="237" y="135"/>
                    </a:lnTo>
                    <a:lnTo>
                      <a:pt x="241" y="124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1" y="99"/>
                    </a:lnTo>
                    <a:lnTo>
                      <a:pt x="237" y="86"/>
                    </a:lnTo>
                    <a:lnTo>
                      <a:pt x="231" y="77"/>
                    </a:lnTo>
                    <a:lnTo>
                      <a:pt x="224" y="68"/>
                    </a:lnTo>
                    <a:lnTo>
                      <a:pt x="224" y="68"/>
                    </a:lnTo>
                    <a:lnTo>
                      <a:pt x="215" y="60"/>
                    </a:lnTo>
                    <a:lnTo>
                      <a:pt x="204" y="54"/>
                    </a:lnTo>
                    <a:lnTo>
                      <a:pt x="193" y="51"/>
                    </a:lnTo>
                    <a:lnTo>
                      <a:pt x="181" y="49"/>
                    </a:lnTo>
                    <a:lnTo>
                      <a:pt x="100" y="49"/>
                    </a:lnTo>
                    <a:lnTo>
                      <a:pt x="100" y="49"/>
                    </a:lnTo>
                    <a:lnTo>
                      <a:pt x="89" y="51"/>
                    </a:lnTo>
                    <a:lnTo>
                      <a:pt x="79" y="53"/>
                    </a:lnTo>
                    <a:lnTo>
                      <a:pt x="69" y="58"/>
                    </a:lnTo>
                    <a:lnTo>
                      <a:pt x="61" y="63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4" y="56"/>
                    </a:lnTo>
                    <a:lnTo>
                      <a:pt x="9" y="47"/>
                    </a:lnTo>
                    <a:lnTo>
                      <a:pt x="15" y="39"/>
                    </a:lnTo>
                    <a:lnTo>
                      <a:pt x="21" y="32"/>
                    </a:lnTo>
                    <a:lnTo>
                      <a:pt x="21" y="32"/>
                    </a:lnTo>
                    <a:lnTo>
                      <a:pt x="30" y="26"/>
                    </a:lnTo>
                    <a:lnTo>
                      <a:pt x="38" y="18"/>
                    </a:lnTo>
                    <a:lnTo>
                      <a:pt x="47" y="13"/>
                    </a:lnTo>
                    <a:lnTo>
                      <a:pt x="57" y="9"/>
                    </a:lnTo>
                    <a:lnTo>
                      <a:pt x="67" y="5"/>
                    </a:lnTo>
                    <a:lnTo>
                      <a:pt x="78" y="2"/>
                    </a:lnTo>
                    <a:lnTo>
                      <a:pt x="89" y="0"/>
                    </a:lnTo>
                    <a:lnTo>
                      <a:pt x="100" y="0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charset="0"/>
                  <a:cs typeface="Lao UI" charset="0"/>
                </a:endParaRPr>
              </a:p>
            </p:txBody>
          </p:sp>
          <p:sp>
            <p:nvSpPr>
              <p:cNvPr id="70" name="Freeform 21"/>
              <p:cNvSpPr/>
              <p:nvPr/>
            </p:nvSpPr>
            <p:spPr bwMode="auto">
              <a:xfrm>
                <a:off x="1601767" y="4427550"/>
                <a:ext cx="195263" cy="36513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24" y="0"/>
                  </a:cxn>
                  <a:cxn ang="0">
                    <a:pos x="224" y="0"/>
                  </a:cxn>
                  <a:cxn ang="0">
                    <a:pos x="229" y="1"/>
                  </a:cxn>
                  <a:cxn ang="0">
                    <a:pos x="233" y="2"/>
                  </a:cxn>
                  <a:cxn ang="0">
                    <a:pos x="236" y="5"/>
                  </a:cxn>
                  <a:cxn ang="0">
                    <a:pos x="240" y="7"/>
                  </a:cxn>
                  <a:cxn ang="0">
                    <a:pos x="242" y="11"/>
                  </a:cxn>
                  <a:cxn ang="0">
                    <a:pos x="245" y="14"/>
                  </a:cxn>
                  <a:cxn ang="0">
                    <a:pos x="246" y="18"/>
                  </a:cxn>
                  <a:cxn ang="0">
                    <a:pos x="246" y="23"/>
                  </a:cxn>
                  <a:cxn ang="0">
                    <a:pos x="246" y="23"/>
                  </a:cxn>
                  <a:cxn ang="0">
                    <a:pos x="246" y="23"/>
                  </a:cxn>
                  <a:cxn ang="0">
                    <a:pos x="246" y="28"/>
                  </a:cxn>
                  <a:cxn ang="0">
                    <a:pos x="245" y="32"/>
                  </a:cxn>
                  <a:cxn ang="0">
                    <a:pos x="242" y="36"/>
                  </a:cxn>
                  <a:cxn ang="0">
                    <a:pos x="240" y="39"/>
                  </a:cxn>
                  <a:cxn ang="0">
                    <a:pos x="236" y="42"/>
                  </a:cxn>
                  <a:cxn ang="0">
                    <a:pos x="233" y="44"/>
                  </a:cxn>
                  <a:cxn ang="0">
                    <a:pos x="229" y="45"/>
                  </a:cxn>
                  <a:cxn ang="0">
                    <a:pos x="224" y="45"/>
                  </a:cxn>
                  <a:cxn ang="0">
                    <a:pos x="24" y="45"/>
                  </a:cxn>
                  <a:cxn ang="0">
                    <a:pos x="24" y="45"/>
                  </a:cxn>
                  <a:cxn ang="0">
                    <a:pos x="19" y="45"/>
                  </a:cxn>
                  <a:cxn ang="0">
                    <a:pos x="14" y="44"/>
                  </a:cxn>
                  <a:cxn ang="0">
                    <a:pos x="10" y="42"/>
                  </a:cxn>
                  <a:cxn ang="0">
                    <a:pos x="6" y="39"/>
                  </a:cxn>
                  <a:cxn ang="0">
                    <a:pos x="4" y="36"/>
                  </a:cxn>
                  <a:cxn ang="0">
                    <a:pos x="3" y="32"/>
                  </a:cxn>
                  <a:cxn ang="0">
                    <a:pos x="0" y="28"/>
                  </a:cxn>
                  <a:cxn ang="0">
                    <a:pos x="0" y="23"/>
                  </a:cxn>
                  <a:cxn ang="0">
                    <a:pos x="0" y="23"/>
                  </a:cxn>
                  <a:cxn ang="0">
                    <a:pos x="0" y="23"/>
                  </a:cxn>
                  <a:cxn ang="0">
                    <a:pos x="0" y="18"/>
                  </a:cxn>
                  <a:cxn ang="0">
                    <a:pos x="3" y="14"/>
                  </a:cxn>
                  <a:cxn ang="0">
                    <a:pos x="4" y="11"/>
                  </a:cxn>
                  <a:cxn ang="0">
                    <a:pos x="6" y="7"/>
                  </a:cxn>
                  <a:cxn ang="0">
                    <a:pos x="10" y="5"/>
                  </a:cxn>
                  <a:cxn ang="0">
                    <a:pos x="14" y="2"/>
                  </a:cxn>
                  <a:cxn ang="0">
                    <a:pos x="19" y="1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6" h="45">
                    <a:moveTo>
                      <a:pt x="24" y="0"/>
                    </a:moveTo>
                    <a:lnTo>
                      <a:pt x="224" y="0"/>
                    </a:lnTo>
                    <a:lnTo>
                      <a:pt x="224" y="0"/>
                    </a:lnTo>
                    <a:lnTo>
                      <a:pt x="229" y="1"/>
                    </a:lnTo>
                    <a:lnTo>
                      <a:pt x="233" y="2"/>
                    </a:lnTo>
                    <a:lnTo>
                      <a:pt x="236" y="5"/>
                    </a:lnTo>
                    <a:lnTo>
                      <a:pt x="240" y="7"/>
                    </a:lnTo>
                    <a:lnTo>
                      <a:pt x="242" y="11"/>
                    </a:lnTo>
                    <a:lnTo>
                      <a:pt x="245" y="14"/>
                    </a:lnTo>
                    <a:lnTo>
                      <a:pt x="246" y="18"/>
                    </a:lnTo>
                    <a:lnTo>
                      <a:pt x="246" y="23"/>
                    </a:lnTo>
                    <a:lnTo>
                      <a:pt x="246" y="23"/>
                    </a:lnTo>
                    <a:lnTo>
                      <a:pt x="246" y="23"/>
                    </a:lnTo>
                    <a:lnTo>
                      <a:pt x="246" y="28"/>
                    </a:lnTo>
                    <a:lnTo>
                      <a:pt x="245" y="32"/>
                    </a:lnTo>
                    <a:lnTo>
                      <a:pt x="242" y="36"/>
                    </a:lnTo>
                    <a:lnTo>
                      <a:pt x="240" y="39"/>
                    </a:lnTo>
                    <a:lnTo>
                      <a:pt x="236" y="42"/>
                    </a:lnTo>
                    <a:lnTo>
                      <a:pt x="233" y="44"/>
                    </a:lnTo>
                    <a:lnTo>
                      <a:pt x="229" y="45"/>
                    </a:lnTo>
                    <a:lnTo>
                      <a:pt x="224" y="45"/>
                    </a:lnTo>
                    <a:lnTo>
                      <a:pt x="24" y="45"/>
                    </a:lnTo>
                    <a:lnTo>
                      <a:pt x="24" y="45"/>
                    </a:lnTo>
                    <a:lnTo>
                      <a:pt x="19" y="45"/>
                    </a:lnTo>
                    <a:lnTo>
                      <a:pt x="14" y="44"/>
                    </a:lnTo>
                    <a:lnTo>
                      <a:pt x="10" y="42"/>
                    </a:lnTo>
                    <a:lnTo>
                      <a:pt x="6" y="39"/>
                    </a:lnTo>
                    <a:lnTo>
                      <a:pt x="4" y="36"/>
                    </a:lnTo>
                    <a:lnTo>
                      <a:pt x="3" y="32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3" y="14"/>
                    </a:lnTo>
                    <a:lnTo>
                      <a:pt x="4" y="11"/>
                    </a:lnTo>
                    <a:lnTo>
                      <a:pt x="6" y="7"/>
                    </a:lnTo>
                    <a:lnTo>
                      <a:pt x="10" y="5"/>
                    </a:lnTo>
                    <a:lnTo>
                      <a:pt x="14" y="2"/>
                    </a:lnTo>
                    <a:lnTo>
                      <a:pt x="19" y="1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charset="0"/>
                  <a:cs typeface="Lao UI" charset="0"/>
                </a:endParaRPr>
              </a:p>
            </p:txBody>
          </p:sp>
        </p:grpSp>
      </p:grpSp>
      <p:grpSp>
        <p:nvGrpSpPr>
          <p:cNvPr id="71" name="Group 90"/>
          <p:cNvGrpSpPr/>
          <p:nvPr/>
        </p:nvGrpSpPr>
        <p:grpSpPr>
          <a:xfrm>
            <a:off x="8751679" y="2008213"/>
            <a:ext cx="3111933" cy="1121255"/>
            <a:chOff x="6143636" y="1357304"/>
            <a:chExt cx="2643206" cy="952369"/>
          </a:xfrm>
        </p:grpSpPr>
        <p:sp>
          <p:nvSpPr>
            <p:cNvPr id="72" name="Rectangle 35"/>
            <p:cNvSpPr/>
            <p:nvPr/>
          </p:nvSpPr>
          <p:spPr>
            <a:xfrm>
              <a:off x="6143636" y="1643056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您的内容打在这里，或者通过复制您的文本后，在此框中选择粘贴，并选择只保留文字；您的</a:t>
              </a:r>
              <a:r>
                <a:rPr lang="zh-CN" altLang="en-US" sz="10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内容</a:t>
              </a: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您的内容打在这里，或者通过复制您的文本</a:t>
              </a:r>
              <a:r>
                <a:rPr lang="zh-CN" altLang="en-US" sz="10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后</a:t>
              </a:r>
              <a:endPara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ea typeface="Open Sans Light" pitchFamily="34" charset="0"/>
                <a:cs typeface="Lao UI" charset="0"/>
              </a:endParaRPr>
            </a:p>
          </p:txBody>
        </p:sp>
        <p:sp>
          <p:nvSpPr>
            <p:cNvPr id="73" name="Rectangle 36"/>
            <p:cNvSpPr/>
            <p:nvPr/>
          </p:nvSpPr>
          <p:spPr>
            <a:xfrm>
              <a:off x="6143636" y="1357304"/>
              <a:ext cx="853967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7574191" y="2146927"/>
            <a:ext cx="749014" cy="748977"/>
            <a:chOff x="5143504" y="1428742"/>
            <a:chExt cx="636196" cy="636164"/>
          </a:xfrm>
        </p:grpSpPr>
        <p:sp>
          <p:nvSpPr>
            <p:cNvPr id="75" name="Rectangle 16"/>
            <p:cNvSpPr/>
            <p:nvPr/>
          </p:nvSpPr>
          <p:spPr>
            <a:xfrm>
              <a:off x="5143504" y="1428742"/>
              <a:ext cx="636196" cy="6361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grpSp>
          <p:nvGrpSpPr>
            <p:cNvPr id="76" name="Group 68"/>
            <p:cNvGrpSpPr/>
            <p:nvPr/>
          </p:nvGrpSpPr>
          <p:grpSpPr>
            <a:xfrm>
              <a:off x="5301319" y="1581456"/>
              <a:ext cx="337042" cy="337616"/>
              <a:chOff x="6998061" y="3496249"/>
              <a:chExt cx="366051" cy="366676"/>
            </a:xfrm>
            <a:solidFill>
              <a:schemeClr val="bg1"/>
            </a:solidFill>
          </p:grpSpPr>
          <p:sp>
            <p:nvSpPr>
              <p:cNvPr id="77" name="AutoShape 7"/>
              <p:cNvSpPr/>
              <p:nvPr/>
            </p:nvSpPr>
            <p:spPr bwMode="auto">
              <a:xfrm>
                <a:off x="6998061" y="3496249"/>
                <a:ext cx="366051" cy="366676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charset="0"/>
                  <a:cs typeface="Lao UI" charset="0"/>
                </a:endParaRPr>
              </a:p>
            </p:txBody>
          </p:sp>
          <p:sp>
            <p:nvSpPr>
              <p:cNvPr id="78" name="AutoShape 8"/>
              <p:cNvSpPr/>
              <p:nvPr/>
            </p:nvSpPr>
            <p:spPr bwMode="auto">
              <a:xfrm>
                <a:off x="7158247" y="3656437"/>
                <a:ext cx="45678" cy="45678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charset="0"/>
                  <a:cs typeface="Lao UI" charset="0"/>
                </a:endParaRPr>
              </a:p>
            </p:txBody>
          </p:sp>
          <p:sp>
            <p:nvSpPr>
              <p:cNvPr id="79" name="AutoShape 9"/>
              <p:cNvSpPr/>
              <p:nvPr/>
            </p:nvSpPr>
            <p:spPr bwMode="auto">
              <a:xfrm>
                <a:off x="7111943" y="3610758"/>
                <a:ext cx="137660" cy="137660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charset="0"/>
                  <a:cs typeface="Lao UI" charset="0"/>
                </a:endParaRPr>
              </a:p>
            </p:txBody>
          </p:sp>
          <p:sp>
            <p:nvSpPr>
              <p:cNvPr id="80" name="AutoShape 10"/>
              <p:cNvSpPr/>
              <p:nvPr/>
            </p:nvSpPr>
            <p:spPr bwMode="auto">
              <a:xfrm>
                <a:off x="7203927" y="3702114"/>
                <a:ext cx="56941" cy="58818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charset="0"/>
                  <a:cs typeface="Lao UI" charset="0"/>
                </a:endParaRPr>
              </a:p>
            </p:txBody>
          </p:sp>
          <p:sp>
            <p:nvSpPr>
              <p:cNvPr id="81" name="AutoShape 11"/>
              <p:cNvSpPr/>
              <p:nvPr/>
            </p:nvSpPr>
            <p:spPr bwMode="auto">
              <a:xfrm>
                <a:off x="7226451" y="3725267"/>
                <a:ext cx="81970" cy="83847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charset="0"/>
                  <a:cs typeface="Lao UI" charset="0"/>
                </a:endParaRPr>
              </a:p>
            </p:txBody>
          </p:sp>
          <p:sp>
            <p:nvSpPr>
              <p:cNvPr id="82" name="AutoShape 12"/>
              <p:cNvSpPr/>
              <p:nvPr/>
            </p:nvSpPr>
            <p:spPr bwMode="auto">
              <a:xfrm>
                <a:off x="7215188" y="3714003"/>
                <a:ext cx="69456" cy="70707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charset="0"/>
                  <a:cs typeface="Lao UI" charset="0"/>
                </a:endParaRPr>
              </a:p>
            </p:txBody>
          </p:sp>
          <p:sp>
            <p:nvSpPr>
              <p:cNvPr id="83" name="AutoShape 13"/>
              <p:cNvSpPr/>
              <p:nvPr/>
            </p:nvSpPr>
            <p:spPr bwMode="auto">
              <a:xfrm>
                <a:off x="7100682" y="3599495"/>
                <a:ext cx="57567" cy="58192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charset="0"/>
                  <a:cs typeface="Lao UI" charset="0"/>
                </a:endParaRPr>
              </a:p>
            </p:txBody>
          </p:sp>
          <p:sp>
            <p:nvSpPr>
              <p:cNvPr id="84" name="AutoShape 14"/>
              <p:cNvSpPr/>
              <p:nvPr/>
            </p:nvSpPr>
            <p:spPr bwMode="auto">
              <a:xfrm>
                <a:off x="7055002" y="3553816"/>
                <a:ext cx="81970" cy="83222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charset="0"/>
                  <a:cs typeface="Lao UI" charset="0"/>
                </a:endParaRPr>
              </a:p>
            </p:txBody>
          </p:sp>
          <p:sp>
            <p:nvSpPr>
              <p:cNvPr id="85" name="AutoShape 15"/>
              <p:cNvSpPr/>
              <p:nvPr/>
            </p:nvSpPr>
            <p:spPr bwMode="auto">
              <a:xfrm>
                <a:off x="7078154" y="3576343"/>
                <a:ext cx="69456" cy="71333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charset="0"/>
                  <a:cs typeface="Lao UI" charset="0"/>
                </a:endParaRPr>
              </a:p>
            </p:txBody>
          </p:sp>
        </p:grpSp>
      </p:grpSp>
      <p:grpSp>
        <p:nvGrpSpPr>
          <p:cNvPr id="86" name="Group 91"/>
          <p:cNvGrpSpPr/>
          <p:nvPr/>
        </p:nvGrpSpPr>
        <p:grpSpPr>
          <a:xfrm>
            <a:off x="8751679" y="3269808"/>
            <a:ext cx="3111933" cy="1121255"/>
            <a:chOff x="6143636" y="2428874"/>
            <a:chExt cx="2643206" cy="952369"/>
          </a:xfrm>
        </p:grpSpPr>
        <p:sp>
          <p:nvSpPr>
            <p:cNvPr id="87" name="Rectangle 37"/>
            <p:cNvSpPr/>
            <p:nvPr/>
          </p:nvSpPr>
          <p:spPr>
            <a:xfrm>
              <a:off x="6143636" y="2714626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ea typeface="Open Sans Light" pitchFamily="34" charset="0"/>
                <a:cs typeface="Lao UI" charset="0"/>
              </a:endParaRPr>
            </a:p>
          </p:txBody>
        </p:sp>
        <p:sp>
          <p:nvSpPr>
            <p:cNvPr id="88" name="Rectangle 38"/>
            <p:cNvSpPr/>
            <p:nvPr/>
          </p:nvSpPr>
          <p:spPr>
            <a:xfrm>
              <a:off x="6143636" y="2428874"/>
              <a:ext cx="853967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7574191" y="3408521"/>
            <a:ext cx="749014" cy="748977"/>
            <a:chOff x="5143504" y="2500312"/>
            <a:chExt cx="636196" cy="636164"/>
          </a:xfrm>
        </p:grpSpPr>
        <p:sp>
          <p:nvSpPr>
            <p:cNvPr id="90" name="Rectangle 23"/>
            <p:cNvSpPr/>
            <p:nvPr/>
          </p:nvSpPr>
          <p:spPr>
            <a:xfrm>
              <a:off x="5143504" y="2500312"/>
              <a:ext cx="636196" cy="636164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grpSp>
          <p:nvGrpSpPr>
            <p:cNvPr id="91" name="Group 78"/>
            <p:cNvGrpSpPr/>
            <p:nvPr/>
          </p:nvGrpSpPr>
          <p:grpSpPr>
            <a:xfrm>
              <a:off x="5333133" y="2643188"/>
              <a:ext cx="272454" cy="363686"/>
              <a:chOff x="1868971" y="2767277"/>
              <a:chExt cx="274694" cy="366676"/>
            </a:xfrm>
            <a:solidFill>
              <a:schemeClr val="bg1"/>
            </a:solidFill>
          </p:grpSpPr>
          <p:sp>
            <p:nvSpPr>
              <p:cNvPr id="92" name="AutoShape 115"/>
              <p:cNvSpPr/>
              <p:nvPr/>
            </p:nvSpPr>
            <p:spPr bwMode="auto">
              <a:xfrm>
                <a:off x="1868971" y="2767277"/>
                <a:ext cx="274694" cy="36667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charset="0"/>
                  <a:cs typeface="Lao UI" charset="0"/>
                </a:endParaRPr>
              </a:p>
            </p:txBody>
          </p:sp>
          <p:sp>
            <p:nvSpPr>
              <p:cNvPr id="93" name="AutoShape 116"/>
              <p:cNvSpPr/>
              <p:nvPr/>
            </p:nvSpPr>
            <p:spPr bwMode="auto">
              <a:xfrm>
                <a:off x="1983479" y="2985030"/>
                <a:ext cx="45678" cy="6883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charset="0"/>
                  <a:cs typeface="Lao UI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关键</a:t>
            </a:r>
            <a:r>
              <a:rPr lang="zh-CN" altLang="en-US" sz="3600" dirty="0">
                <a:latin typeface="黑体" pitchFamily="49" charset="-122"/>
                <a:ea typeface="黑体" pitchFamily="49" charset="-122"/>
              </a:rPr>
              <a:t>难点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62" name="Content Placeholder 2"/>
          <p:cNvSpPr txBox="1"/>
          <p:nvPr/>
        </p:nvSpPr>
        <p:spPr>
          <a:xfrm>
            <a:off x="4674616" y="3175531"/>
            <a:ext cx="6698365" cy="510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您的内容打在这里，或者通过复制您的文本后，在此框中选择粘贴，并选择只保留文字；您的内容打在这里，或者通过复制您的文本后，在此框中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细黑" pitchFamily="2" charset="-122"/>
            </a:endParaRPr>
          </a:p>
        </p:txBody>
      </p:sp>
      <p:sp>
        <p:nvSpPr>
          <p:cNvPr id="63" name="Content Placeholder 2"/>
          <p:cNvSpPr txBox="1"/>
          <p:nvPr/>
        </p:nvSpPr>
        <p:spPr>
          <a:xfrm>
            <a:off x="4674616" y="4172542"/>
            <a:ext cx="6698365" cy="510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您的内容打在这里，或者通过复制您的文本后，在此框中选择粘贴，并选择只保留文字；您的内容打在这里，或者通过复制您的文本后，在此框中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细黑" pitchFamily="2" charset="-122"/>
            </a:endParaRPr>
          </a:p>
        </p:txBody>
      </p:sp>
      <p:sp>
        <p:nvSpPr>
          <p:cNvPr id="64" name="Content Placeholder 2"/>
          <p:cNvSpPr txBox="1"/>
          <p:nvPr/>
        </p:nvSpPr>
        <p:spPr>
          <a:xfrm>
            <a:off x="4674616" y="5211949"/>
            <a:ext cx="6698365" cy="510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您的内容打在这里，或者通过复制您的文本后，在此框中选择粘贴，并选择只保留文字；您的内容打在这里，或者通过复制您的文本后，在此框中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细黑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2283916" y="4048324"/>
            <a:ext cx="1961035" cy="784414"/>
            <a:chOff x="818583" y="3264737"/>
            <a:chExt cx="1602178" cy="640871"/>
          </a:xfrm>
        </p:grpSpPr>
        <p:sp>
          <p:nvSpPr>
            <p:cNvPr id="94" name="任意多边形 93"/>
            <p:cNvSpPr/>
            <p:nvPr/>
          </p:nvSpPr>
          <p:spPr>
            <a:xfrm>
              <a:off x="818583" y="3264737"/>
              <a:ext cx="1602178" cy="640871"/>
            </a:xfrm>
            <a:custGeom>
              <a:avLst/>
              <a:gdLst>
                <a:gd name="connsiteX0" fmla="*/ 0 w 1602178"/>
                <a:gd name="connsiteY0" fmla="*/ 0 h 640871"/>
                <a:gd name="connsiteX1" fmla="*/ 1281743 w 1602178"/>
                <a:gd name="connsiteY1" fmla="*/ 0 h 640871"/>
                <a:gd name="connsiteX2" fmla="*/ 1602178 w 1602178"/>
                <a:gd name="connsiteY2" fmla="*/ 320436 h 640871"/>
                <a:gd name="connsiteX3" fmla="*/ 1281743 w 1602178"/>
                <a:gd name="connsiteY3" fmla="*/ 640871 h 640871"/>
                <a:gd name="connsiteX4" fmla="*/ 0 w 1602178"/>
                <a:gd name="connsiteY4" fmla="*/ 640871 h 640871"/>
                <a:gd name="connsiteX5" fmla="*/ 320436 w 1602178"/>
                <a:gd name="connsiteY5" fmla="*/ 320436 h 640871"/>
                <a:gd name="connsiteX6" fmla="*/ 0 w 1602178"/>
                <a:gd name="connsiteY6" fmla="*/ 0 h 64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2178" h="640871">
                  <a:moveTo>
                    <a:pt x="0" y="0"/>
                  </a:moveTo>
                  <a:lnTo>
                    <a:pt x="1281743" y="0"/>
                  </a:lnTo>
                  <a:lnTo>
                    <a:pt x="1602178" y="320436"/>
                  </a:lnTo>
                  <a:lnTo>
                    <a:pt x="1281743" y="640871"/>
                  </a:lnTo>
                  <a:lnTo>
                    <a:pt x="0" y="640871"/>
                  </a:lnTo>
                  <a:lnTo>
                    <a:pt x="320436" y="320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0596" tIns="5080" rIns="320435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zh-CN" sz="2400" dirty="0">
                <a:solidFill>
                  <a:schemeClr val="bg1"/>
                </a:solidFill>
              </a:endParaRPr>
            </a:p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050" dirty="0">
                  <a:solidFill>
                    <a:schemeClr val="bg1"/>
                  </a:solidFill>
                </a:rPr>
                <a:t>添加文字</a:t>
              </a:r>
              <a:endParaRPr lang="en-US" altLang="zh-CN" sz="1050" dirty="0">
                <a:solidFill>
                  <a:schemeClr val="bg1"/>
                </a:solidFill>
              </a:endParaRPr>
            </a:p>
          </p:txBody>
        </p:sp>
        <p:sp>
          <p:nvSpPr>
            <p:cNvPr id="95" name="MH_Other_4"/>
            <p:cNvSpPr/>
            <p:nvPr/>
          </p:nvSpPr>
          <p:spPr bwMode="auto">
            <a:xfrm>
              <a:off x="1472360" y="3383005"/>
              <a:ext cx="294624" cy="210447"/>
            </a:xfrm>
            <a:custGeom>
              <a:avLst/>
              <a:gdLst>
                <a:gd name="T0" fmla="*/ 1091648 w 2509838"/>
                <a:gd name="T1" fmla="*/ 1608111 h 1787526"/>
                <a:gd name="T2" fmla="*/ 1364673 w 2509838"/>
                <a:gd name="T3" fmla="*/ 1644625 h 1787526"/>
                <a:gd name="T4" fmla="*/ 1419551 w 2509838"/>
                <a:gd name="T5" fmla="*/ 1603152 h 1787526"/>
                <a:gd name="T6" fmla="*/ 2438407 w 2509838"/>
                <a:gd name="T7" fmla="*/ 1567539 h 1787526"/>
                <a:gd name="T8" fmla="*/ 2487842 w 2509838"/>
                <a:gd name="T9" fmla="*/ 1592108 h 1787526"/>
                <a:gd name="T10" fmla="*/ 2509611 w 2509838"/>
                <a:gd name="T11" fmla="*/ 1640568 h 1787526"/>
                <a:gd name="T12" fmla="*/ 2495552 w 2509838"/>
                <a:gd name="T13" fmla="*/ 1753040 h 1787526"/>
                <a:gd name="T14" fmla="*/ 2450426 w 2509838"/>
                <a:gd name="T15" fmla="*/ 1783920 h 1787526"/>
                <a:gd name="T16" fmla="*/ 55558 w 2509838"/>
                <a:gd name="T17" fmla="*/ 1782793 h 1787526"/>
                <a:gd name="T18" fmla="*/ 12472 w 2509838"/>
                <a:gd name="T19" fmla="*/ 1750110 h 1787526"/>
                <a:gd name="T20" fmla="*/ 680 w 2509838"/>
                <a:gd name="T21" fmla="*/ 1636736 h 1787526"/>
                <a:gd name="T22" fmla="*/ 24717 w 2509838"/>
                <a:gd name="T23" fmla="*/ 1589628 h 1787526"/>
                <a:gd name="T24" fmla="*/ 75740 w 2509838"/>
                <a:gd name="T25" fmla="*/ 1567089 h 1787526"/>
                <a:gd name="T26" fmla="*/ 933501 w 2509838"/>
                <a:gd name="T27" fmla="*/ 749091 h 1787526"/>
                <a:gd name="T28" fmla="*/ 932155 w 2509838"/>
                <a:gd name="T29" fmla="*/ 1160902 h 1787526"/>
                <a:gd name="T30" fmla="*/ 829865 w 2509838"/>
                <a:gd name="T31" fmla="*/ 1167944 h 1787526"/>
                <a:gd name="T32" fmla="*/ 814387 w 2509838"/>
                <a:gd name="T33" fmla="*/ 760448 h 1787526"/>
                <a:gd name="T34" fmla="*/ 837043 w 2509838"/>
                <a:gd name="T35" fmla="*/ 738188 h 1787526"/>
                <a:gd name="T36" fmla="*/ 1416304 w 2509838"/>
                <a:gd name="T37" fmla="*/ 686474 h 1787526"/>
                <a:gd name="T38" fmla="*/ 1412034 w 2509838"/>
                <a:gd name="T39" fmla="*/ 1161601 h 1787526"/>
                <a:gd name="T40" fmla="*/ 1308659 w 2509838"/>
                <a:gd name="T41" fmla="*/ 1166588 h 1787526"/>
                <a:gd name="T42" fmla="*/ 1296074 w 2509838"/>
                <a:gd name="T43" fmla="*/ 694181 h 1787526"/>
                <a:gd name="T44" fmla="*/ 988416 w 2509838"/>
                <a:gd name="T45" fmla="*/ 671513 h 1787526"/>
                <a:gd name="T46" fmla="*/ 1088565 w 2509838"/>
                <a:gd name="T47" fmla="*/ 688968 h 1787526"/>
                <a:gd name="T48" fmla="*/ 1081281 w 2509838"/>
                <a:gd name="T49" fmla="*/ 1163414 h 1787526"/>
                <a:gd name="T50" fmla="*/ 976581 w 2509838"/>
                <a:gd name="T51" fmla="*/ 1165228 h 1787526"/>
                <a:gd name="T52" fmla="*/ 966338 w 2509838"/>
                <a:gd name="T53" fmla="*/ 691461 h 1787526"/>
                <a:gd name="T54" fmla="*/ 1546133 w 2509838"/>
                <a:gd name="T55" fmla="*/ 590550 h 1787526"/>
                <a:gd name="T56" fmla="*/ 1571170 w 2509838"/>
                <a:gd name="T57" fmla="*/ 617105 h 1787526"/>
                <a:gd name="T58" fmla="*/ 1558196 w 2509838"/>
                <a:gd name="T59" fmla="*/ 1165903 h 1787526"/>
                <a:gd name="T60" fmla="*/ 1453496 w 2509838"/>
                <a:gd name="T61" fmla="*/ 1160229 h 1787526"/>
                <a:gd name="T62" fmla="*/ 1449399 w 2509838"/>
                <a:gd name="T63" fmla="*/ 608026 h 1787526"/>
                <a:gd name="T64" fmla="*/ 1229322 w 2509838"/>
                <a:gd name="T65" fmla="*/ 590777 h 1787526"/>
                <a:gd name="T66" fmla="*/ 1252538 w 2509838"/>
                <a:gd name="T67" fmla="*/ 620282 h 1787526"/>
                <a:gd name="T68" fmla="*/ 1236833 w 2509838"/>
                <a:gd name="T69" fmla="*/ 1167492 h 1787526"/>
                <a:gd name="T70" fmla="*/ 1132815 w 2509838"/>
                <a:gd name="T71" fmla="*/ 1157959 h 1787526"/>
                <a:gd name="T72" fmla="*/ 1131450 w 2509838"/>
                <a:gd name="T73" fmla="*/ 605303 h 1787526"/>
                <a:gd name="T74" fmla="*/ 1713065 w 2509838"/>
                <a:gd name="T75" fmla="*/ 508680 h 1787526"/>
                <a:gd name="T76" fmla="*/ 1733550 w 2509838"/>
                <a:gd name="T77" fmla="*/ 545860 h 1787526"/>
                <a:gd name="T78" fmla="*/ 1715797 w 2509838"/>
                <a:gd name="T79" fmla="*/ 1168174 h 1787526"/>
                <a:gd name="T80" fmla="*/ 1612689 w 2509838"/>
                <a:gd name="T81" fmla="*/ 1153438 h 1787526"/>
                <a:gd name="T82" fmla="*/ 1614055 w 2509838"/>
                <a:gd name="T83" fmla="*/ 521829 h 1787526"/>
                <a:gd name="T84" fmla="*/ 1733550 w 2509838"/>
                <a:gd name="T85" fmla="*/ 464215 h 1787526"/>
                <a:gd name="T86" fmla="*/ 1501548 w 2509838"/>
                <a:gd name="T87" fmla="*/ 379141 h 1787526"/>
                <a:gd name="T88" fmla="*/ 188232 w 2509838"/>
                <a:gd name="T89" fmla="*/ 103187 h 1787526"/>
                <a:gd name="T90" fmla="*/ 158976 w 2509838"/>
                <a:gd name="T91" fmla="*/ 139700 h 1787526"/>
                <a:gd name="T92" fmla="*/ 160110 w 2509838"/>
                <a:gd name="T93" fmla="*/ 1353684 h 1787526"/>
                <a:gd name="T94" fmla="*/ 191407 w 2509838"/>
                <a:gd name="T95" fmla="*/ 1389063 h 1787526"/>
                <a:gd name="T96" fmla="*/ 2288041 w 2509838"/>
                <a:gd name="T97" fmla="*/ 1398588 h 1787526"/>
                <a:gd name="T98" fmla="*/ 2332945 w 2509838"/>
                <a:gd name="T99" fmla="*/ 1378857 h 1787526"/>
                <a:gd name="T100" fmla="*/ 2354036 w 2509838"/>
                <a:gd name="T101" fmla="*/ 1337129 h 1787526"/>
                <a:gd name="T102" fmla="*/ 2343830 w 2509838"/>
                <a:gd name="T103" fmla="*/ 124505 h 1787526"/>
                <a:gd name="T104" fmla="*/ 2305957 w 2509838"/>
                <a:gd name="T105" fmla="*/ 95704 h 1787526"/>
                <a:gd name="T106" fmla="*/ 2436813 w 2509838"/>
                <a:gd name="T107" fmla="*/ 680 h 1787526"/>
                <a:gd name="T108" fmla="*/ 2486479 w 2509838"/>
                <a:gd name="T109" fmla="*/ 25400 h 1787526"/>
                <a:gd name="T110" fmla="*/ 2508250 w 2509838"/>
                <a:gd name="T111" fmla="*/ 74159 h 1787526"/>
                <a:gd name="T112" fmla="*/ 2493963 w 2509838"/>
                <a:gd name="T113" fmla="*/ 1455965 h 1787526"/>
                <a:gd name="T114" fmla="*/ 2449286 w 2509838"/>
                <a:gd name="T115" fmla="*/ 1487034 h 1787526"/>
                <a:gd name="T116" fmla="*/ 57150 w 2509838"/>
                <a:gd name="T117" fmla="*/ 1485674 h 1787526"/>
                <a:gd name="T118" fmla="*/ 13833 w 2509838"/>
                <a:gd name="T119" fmla="*/ 1452790 h 1787526"/>
                <a:gd name="T120" fmla="*/ 2041 w 2509838"/>
                <a:gd name="T121" fmla="*/ 70304 h 1787526"/>
                <a:gd name="T122" fmla="*/ 26307 w 2509838"/>
                <a:gd name="T123" fmla="*/ 22905 h 1787526"/>
                <a:gd name="T124" fmla="*/ 77333 w 2509838"/>
                <a:gd name="T125" fmla="*/ 227 h 1787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09838" h="1787526">
                  <a:moveTo>
                    <a:pt x="80048" y="1566863"/>
                  </a:moveTo>
                  <a:lnTo>
                    <a:pt x="84357" y="1566863"/>
                  </a:lnTo>
                  <a:lnTo>
                    <a:pt x="1096637" y="1566863"/>
                  </a:lnTo>
                  <a:lnTo>
                    <a:pt x="1094823" y="1569568"/>
                  </a:lnTo>
                  <a:lnTo>
                    <a:pt x="1093235" y="1572498"/>
                  </a:lnTo>
                  <a:lnTo>
                    <a:pt x="1092102" y="1575879"/>
                  </a:lnTo>
                  <a:lnTo>
                    <a:pt x="1090968" y="1579035"/>
                  </a:lnTo>
                  <a:lnTo>
                    <a:pt x="1090287" y="1582415"/>
                  </a:lnTo>
                  <a:lnTo>
                    <a:pt x="1089607" y="1585571"/>
                  </a:lnTo>
                  <a:lnTo>
                    <a:pt x="1089380" y="1589177"/>
                  </a:lnTo>
                  <a:lnTo>
                    <a:pt x="1089154" y="1592558"/>
                  </a:lnTo>
                  <a:lnTo>
                    <a:pt x="1089380" y="1597968"/>
                  </a:lnTo>
                  <a:lnTo>
                    <a:pt x="1090287" y="1603152"/>
                  </a:lnTo>
                  <a:lnTo>
                    <a:pt x="1091648" y="1608111"/>
                  </a:lnTo>
                  <a:lnTo>
                    <a:pt x="1093689" y="1612844"/>
                  </a:lnTo>
                  <a:lnTo>
                    <a:pt x="1095957" y="1617352"/>
                  </a:lnTo>
                  <a:lnTo>
                    <a:pt x="1098678" y="1621634"/>
                  </a:lnTo>
                  <a:lnTo>
                    <a:pt x="1101853" y="1625692"/>
                  </a:lnTo>
                  <a:lnTo>
                    <a:pt x="1105481" y="1629523"/>
                  </a:lnTo>
                  <a:lnTo>
                    <a:pt x="1109563" y="1632679"/>
                  </a:lnTo>
                  <a:lnTo>
                    <a:pt x="1113871" y="1635834"/>
                  </a:lnTo>
                  <a:lnTo>
                    <a:pt x="1118633" y="1638314"/>
                  </a:lnTo>
                  <a:lnTo>
                    <a:pt x="1123395" y="1640568"/>
                  </a:lnTo>
                  <a:lnTo>
                    <a:pt x="1128611" y="1642371"/>
                  </a:lnTo>
                  <a:lnTo>
                    <a:pt x="1134053" y="1643498"/>
                  </a:lnTo>
                  <a:lnTo>
                    <a:pt x="1139496" y="1644174"/>
                  </a:lnTo>
                  <a:lnTo>
                    <a:pt x="1145391" y="1644625"/>
                  </a:lnTo>
                  <a:lnTo>
                    <a:pt x="1364673" y="1644625"/>
                  </a:lnTo>
                  <a:lnTo>
                    <a:pt x="1370343" y="1644174"/>
                  </a:lnTo>
                  <a:lnTo>
                    <a:pt x="1376012" y="1643498"/>
                  </a:lnTo>
                  <a:lnTo>
                    <a:pt x="1381227" y="1642371"/>
                  </a:lnTo>
                  <a:lnTo>
                    <a:pt x="1386443" y="1640568"/>
                  </a:lnTo>
                  <a:lnTo>
                    <a:pt x="1391432" y="1638314"/>
                  </a:lnTo>
                  <a:lnTo>
                    <a:pt x="1396194" y="1635834"/>
                  </a:lnTo>
                  <a:lnTo>
                    <a:pt x="1400502" y="1632679"/>
                  </a:lnTo>
                  <a:lnTo>
                    <a:pt x="1404357" y="1629523"/>
                  </a:lnTo>
                  <a:lnTo>
                    <a:pt x="1407986" y="1625692"/>
                  </a:lnTo>
                  <a:lnTo>
                    <a:pt x="1411160" y="1621634"/>
                  </a:lnTo>
                  <a:lnTo>
                    <a:pt x="1414108" y="1617352"/>
                  </a:lnTo>
                  <a:lnTo>
                    <a:pt x="1416376" y="1612844"/>
                  </a:lnTo>
                  <a:lnTo>
                    <a:pt x="1418417" y="1608111"/>
                  </a:lnTo>
                  <a:lnTo>
                    <a:pt x="1419551" y="1603152"/>
                  </a:lnTo>
                  <a:lnTo>
                    <a:pt x="1420684" y="1597968"/>
                  </a:lnTo>
                  <a:lnTo>
                    <a:pt x="1420911" y="1592558"/>
                  </a:lnTo>
                  <a:lnTo>
                    <a:pt x="1420684" y="1589177"/>
                  </a:lnTo>
                  <a:lnTo>
                    <a:pt x="1420231" y="1585571"/>
                  </a:lnTo>
                  <a:lnTo>
                    <a:pt x="1419551" y="1582415"/>
                  </a:lnTo>
                  <a:lnTo>
                    <a:pt x="1418870" y="1579035"/>
                  </a:lnTo>
                  <a:lnTo>
                    <a:pt x="1417737" y="1575879"/>
                  </a:lnTo>
                  <a:lnTo>
                    <a:pt x="1416603" y="1572498"/>
                  </a:lnTo>
                  <a:lnTo>
                    <a:pt x="1415015" y="1569568"/>
                  </a:lnTo>
                  <a:lnTo>
                    <a:pt x="1413201" y="1566863"/>
                  </a:lnTo>
                  <a:lnTo>
                    <a:pt x="2425481" y="1566863"/>
                  </a:lnTo>
                  <a:lnTo>
                    <a:pt x="2429790" y="1566863"/>
                  </a:lnTo>
                  <a:lnTo>
                    <a:pt x="2434099" y="1567089"/>
                  </a:lnTo>
                  <a:lnTo>
                    <a:pt x="2438407" y="1567539"/>
                  </a:lnTo>
                  <a:lnTo>
                    <a:pt x="2442489" y="1568216"/>
                  </a:lnTo>
                  <a:lnTo>
                    <a:pt x="2446571" y="1569117"/>
                  </a:lnTo>
                  <a:lnTo>
                    <a:pt x="2450426" y="1570244"/>
                  </a:lnTo>
                  <a:lnTo>
                    <a:pt x="2454507" y="1571596"/>
                  </a:lnTo>
                  <a:lnTo>
                    <a:pt x="2458362" y="1572723"/>
                  </a:lnTo>
                  <a:lnTo>
                    <a:pt x="2462217" y="1574301"/>
                  </a:lnTo>
                  <a:lnTo>
                    <a:pt x="2465619" y="1576104"/>
                  </a:lnTo>
                  <a:lnTo>
                    <a:pt x="2469247" y="1578133"/>
                  </a:lnTo>
                  <a:lnTo>
                    <a:pt x="2472422" y="1580162"/>
                  </a:lnTo>
                  <a:lnTo>
                    <a:pt x="2476050" y="1581965"/>
                  </a:lnTo>
                  <a:lnTo>
                    <a:pt x="2478998" y="1584669"/>
                  </a:lnTo>
                  <a:lnTo>
                    <a:pt x="2482173" y="1586923"/>
                  </a:lnTo>
                  <a:lnTo>
                    <a:pt x="2485121" y="1589628"/>
                  </a:lnTo>
                  <a:lnTo>
                    <a:pt x="2487842" y="1592108"/>
                  </a:lnTo>
                  <a:lnTo>
                    <a:pt x="2490336" y="1595038"/>
                  </a:lnTo>
                  <a:lnTo>
                    <a:pt x="2492831" y="1597968"/>
                  </a:lnTo>
                  <a:lnTo>
                    <a:pt x="2495552" y="1601123"/>
                  </a:lnTo>
                  <a:lnTo>
                    <a:pt x="2497366" y="1604054"/>
                  </a:lnTo>
                  <a:lnTo>
                    <a:pt x="2499407" y="1607434"/>
                  </a:lnTo>
                  <a:lnTo>
                    <a:pt x="2501448" y="1610815"/>
                  </a:lnTo>
                  <a:lnTo>
                    <a:pt x="2503035" y="1614196"/>
                  </a:lnTo>
                  <a:lnTo>
                    <a:pt x="2504623" y="1618028"/>
                  </a:lnTo>
                  <a:lnTo>
                    <a:pt x="2505983" y="1621409"/>
                  </a:lnTo>
                  <a:lnTo>
                    <a:pt x="2507117" y="1625241"/>
                  </a:lnTo>
                  <a:lnTo>
                    <a:pt x="2508024" y="1629073"/>
                  </a:lnTo>
                  <a:lnTo>
                    <a:pt x="2508704" y="1632679"/>
                  </a:lnTo>
                  <a:lnTo>
                    <a:pt x="2509385" y="1636736"/>
                  </a:lnTo>
                  <a:lnTo>
                    <a:pt x="2509611" y="1640568"/>
                  </a:lnTo>
                  <a:lnTo>
                    <a:pt x="2509838" y="1644625"/>
                  </a:lnTo>
                  <a:lnTo>
                    <a:pt x="2509838" y="1709764"/>
                  </a:lnTo>
                  <a:lnTo>
                    <a:pt x="2509611" y="1713822"/>
                  </a:lnTo>
                  <a:lnTo>
                    <a:pt x="2509385" y="1717428"/>
                  </a:lnTo>
                  <a:lnTo>
                    <a:pt x="2508704" y="1721485"/>
                  </a:lnTo>
                  <a:lnTo>
                    <a:pt x="2508024" y="1725317"/>
                  </a:lnTo>
                  <a:lnTo>
                    <a:pt x="2507117" y="1729148"/>
                  </a:lnTo>
                  <a:lnTo>
                    <a:pt x="2505983" y="1732755"/>
                  </a:lnTo>
                  <a:lnTo>
                    <a:pt x="2504623" y="1736361"/>
                  </a:lnTo>
                  <a:lnTo>
                    <a:pt x="2503035" y="1740193"/>
                  </a:lnTo>
                  <a:lnTo>
                    <a:pt x="2501448" y="1743348"/>
                  </a:lnTo>
                  <a:lnTo>
                    <a:pt x="2499407" y="1746955"/>
                  </a:lnTo>
                  <a:lnTo>
                    <a:pt x="2497366" y="1750110"/>
                  </a:lnTo>
                  <a:lnTo>
                    <a:pt x="2495552" y="1753040"/>
                  </a:lnTo>
                  <a:lnTo>
                    <a:pt x="2492831" y="1756421"/>
                  </a:lnTo>
                  <a:lnTo>
                    <a:pt x="2490336" y="1759126"/>
                  </a:lnTo>
                  <a:lnTo>
                    <a:pt x="2487842" y="1762282"/>
                  </a:lnTo>
                  <a:lnTo>
                    <a:pt x="2485121" y="1764761"/>
                  </a:lnTo>
                  <a:lnTo>
                    <a:pt x="2482173" y="1767466"/>
                  </a:lnTo>
                  <a:lnTo>
                    <a:pt x="2478998" y="1769720"/>
                  </a:lnTo>
                  <a:lnTo>
                    <a:pt x="2476050" y="1772199"/>
                  </a:lnTo>
                  <a:lnTo>
                    <a:pt x="2472422" y="1774228"/>
                  </a:lnTo>
                  <a:lnTo>
                    <a:pt x="2469247" y="1776256"/>
                  </a:lnTo>
                  <a:lnTo>
                    <a:pt x="2465619" y="1778285"/>
                  </a:lnTo>
                  <a:lnTo>
                    <a:pt x="2462217" y="1780088"/>
                  </a:lnTo>
                  <a:lnTo>
                    <a:pt x="2458362" y="1781440"/>
                  </a:lnTo>
                  <a:lnTo>
                    <a:pt x="2454507" y="1782793"/>
                  </a:lnTo>
                  <a:lnTo>
                    <a:pt x="2450426" y="1783920"/>
                  </a:lnTo>
                  <a:lnTo>
                    <a:pt x="2446571" y="1785272"/>
                  </a:lnTo>
                  <a:lnTo>
                    <a:pt x="2442489" y="1785948"/>
                  </a:lnTo>
                  <a:lnTo>
                    <a:pt x="2438407" y="1786850"/>
                  </a:lnTo>
                  <a:lnTo>
                    <a:pt x="2434099" y="1787301"/>
                  </a:lnTo>
                  <a:lnTo>
                    <a:pt x="2429790" y="1787526"/>
                  </a:lnTo>
                  <a:lnTo>
                    <a:pt x="2425481" y="1787526"/>
                  </a:lnTo>
                  <a:lnTo>
                    <a:pt x="84357" y="1787526"/>
                  </a:lnTo>
                  <a:lnTo>
                    <a:pt x="80048" y="1787526"/>
                  </a:lnTo>
                  <a:lnTo>
                    <a:pt x="75740" y="1787301"/>
                  </a:lnTo>
                  <a:lnTo>
                    <a:pt x="71431" y="1786850"/>
                  </a:lnTo>
                  <a:lnTo>
                    <a:pt x="67349" y="1785948"/>
                  </a:lnTo>
                  <a:lnTo>
                    <a:pt x="63494" y="1785272"/>
                  </a:lnTo>
                  <a:lnTo>
                    <a:pt x="59413" y="1783920"/>
                  </a:lnTo>
                  <a:lnTo>
                    <a:pt x="55558" y="1782793"/>
                  </a:lnTo>
                  <a:lnTo>
                    <a:pt x="51476" y="1781440"/>
                  </a:lnTo>
                  <a:lnTo>
                    <a:pt x="48074" y="1780088"/>
                  </a:lnTo>
                  <a:lnTo>
                    <a:pt x="44219" y="1778285"/>
                  </a:lnTo>
                  <a:lnTo>
                    <a:pt x="40591" y="1776256"/>
                  </a:lnTo>
                  <a:lnTo>
                    <a:pt x="37416" y="1774228"/>
                  </a:lnTo>
                  <a:lnTo>
                    <a:pt x="33788" y="1772199"/>
                  </a:lnTo>
                  <a:lnTo>
                    <a:pt x="30840" y="1769720"/>
                  </a:lnTo>
                  <a:lnTo>
                    <a:pt x="27892" y="1767466"/>
                  </a:lnTo>
                  <a:lnTo>
                    <a:pt x="24717" y="1764761"/>
                  </a:lnTo>
                  <a:lnTo>
                    <a:pt x="21996" y="1762282"/>
                  </a:lnTo>
                  <a:lnTo>
                    <a:pt x="19502" y="1759126"/>
                  </a:lnTo>
                  <a:lnTo>
                    <a:pt x="17007" y="1756421"/>
                  </a:lnTo>
                  <a:lnTo>
                    <a:pt x="14513" y="1753040"/>
                  </a:lnTo>
                  <a:lnTo>
                    <a:pt x="12472" y="1750110"/>
                  </a:lnTo>
                  <a:lnTo>
                    <a:pt x="10431" y="1746955"/>
                  </a:lnTo>
                  <a:lnTo>
                    <a:pt x="8390" y="1743348"/>
                  </a:lnTo>
                  <a:lnTo>
                    <a:pt x="6803" y="1740193"/>
                  </a:lnTo>
                  <a:lnTo>
                    <a:pt x="5442" y="1736361"/>
                  </a:lnTo>
                  <a:lnTo>
                    <a:pt x="3855" y="1732755"/>
                  </a:lnTo>
                  <a:lnTo>
                    <a:pt x="2948" y="1729148"/>
                  </a:lnTo>
                  <a:lnTo>
                    <a:pt x="1814" y="1725317"/>
                  </a:lnTo>
                  <a:lnTo>
                    <a:pt x="1134" y="1721485"/>
                  </a:lnTo>
                  <a:lnTo>
                    <a:pt x="680" y="1717428"/>
                  </a:lnTo>
                  <a:lnTo>
                    <a:pt x="227" y="1713822"/>
                  </a:lnTo>
                  <a:lnTo>
                    <a:pt x="0" y="1709764"/>
                  </a:lnTo>
                  <a:lnTo>
                    <a:pt x="0" y="1644625"/>
                  </a:lnTo>
                  <a:lnTo>
                    <a:pt x="227" y="1640568"/>
                  </a:lnTo>
                  <a:lnTo>
                    <a:pt x="680" y="1636736"/>
                  </a:lnTo>
                  <a:lnTo>
                    <a:pt x="1134" y="1632679"/>
                  </a:lnTo>
                  <a:lnTo>
                    <a:pt x="1814" y="1629073"/>
                  </a:lnTo>
                  <a:lnTo>
                    <a:pt x="2948" y="1625241"/>
                  </a:lnTo>
                  <a:lnTo>
                    <a:pt x="3855" y="1621409"/>
                  </a:lnTo>
                  <a:lnTo>
                    <a:pt x="5442" y="1618028"/>
                  </a:lnTo>
                  <a:lnTo>
                    <a:pt x="6803" y="1614196"/>
                  </a:lnTo>
                  <a:lnTo>
                    <a:pt x="8390" y="1610815"/>
                  </a:lnTo>
                  <a:lnTo>
                    <a:pt x="10431" y="1607434"/>
                  </a:lnTo>
                  <a:lnTo>
                    <a:pt x="12472" y="1604054"/>
                  </a:lnTo>
                  <a:lnTo>
                    <a:pt x="14513" y="1601123"/>
                  </a:lnTo>
                  <a:lnTo>
                    <a:pt x="17007" y="1597968"/>
                  </a:lnTo>
                  <a:lnTo>
                    <a:pt x="19502" y="1595038"/>
                  </a:lnTo>
                  <a:lnTo>
                    <a:pt x="21996" y="1592108"/>
                  </a:lnTo>
                  <a:lnTo>
                    <a:pt x="24717" y="1589628"/>
                  </a:lnTo>
                  <a:lnTo>
                    <a:pt x="27892" y="1586923"/>
                  </a:lnTo>
                  <a:lnTo>
                    <a:pt x="30840" y="1584669"/>
                  </a:lnTo>
                  <a:lnTo>
                    <a:pt x="33788" y="1581965"/>
                  </a:lnTo>
                  <a:lnTo>
                    <a:pt x="37416" y="1580162"/>
                  </a:lnTo>
                  <a:lnTo>
                    <a:pt x="40591" y="1578133"/>
                  </a:lnTo>
                  <a:lnTo>
                    <a:pt x="44219" y="1576104"/>
                  </a:lnTo>
                  <a:lnTo>
                    <a:pt x="48074" y="1574301"/>
                  </a:lnTo>
                  <a:lnTo>
                    <a:pt x="51476" y="1572723"/>
                  </a:lnTo>
                  <a:lnTo>
                    <a:pt x="55558" y="1571596"/>
                  </a:lnTo>
                  <a:lnTo>
                    <a:pt x="59413" y="1570244"/>
                  </a:lnTo>
                  <a:lnTo>
                    <a:pt x="63494" y="1569117"/>
                  </a:lnTo>
                  <a:lnTo>
                    <a:pt x="67349" y="1568216"/>
                  </a:lnTo>
                  <a:lnTo>
                    <a:pt x="71431" y="1567539"/>
                  </a:lnTo>
                  <a:lnTo>
                    <a:pt x="75740" y="1567089"/>
                  </a:lnTo>
                  <a:lnTo>
                    <a:pt x="80048" y="1566863"/>
                  </a:lnTo>
                  <a:close/>
                  <a:moveTo>
                    <a:pt x="837043" y="738188"/>
                  </a:moveTo>
                  <a:lnTo>
                    <a:pt x="839735" y="738188"/>
                  </a:lnTo>
                  <a:lnTo>
                    <a:pt x="912639" y="738188"/>
                  </a:lnTo>
                  <a:lnTo>
                    <a:pt x="915107" y="738188"/>
                  </a:lnTo>
                  <a:lnTo>
                    <a:pt x="917575" y="738870"/>
                  </a:lnTo>
                  <a:lnTo>
                    <a:pt x="920042" y="739324"/>
                  </a:lnTo>
                  <a:lnTo>
                    <a:pt x="922285" y="740232"/>
                  </a:lnTo>
                  <a:lnTo>
                    <a:pt x="924529" y="741368"/>
                  </a:lnTo>
                  <a:lnTo>
                    <a:pt x="926772" y="742504"/>
                  </a:lnTo>
                  <a:lnTo>
                    <a:pt x="928791" y="743867"/>
                  </a:lnTo>
                  <a:lnTo>
                    <a:pt x="930585" y="745684"/>
                  </a:lnTo>
                  <a:lnTo>
                    <a:pt x="932155" y="747047"/>
                  </a:lnTo>
                  <a:lnTo>
                    <a:pt x="933501" y="749091"/>
                  </a:lnTo>
                  <a:lnTo>
                    <a:pt x="934847" y="751135"/>
                  </a:lnTo>
                  <a:lnTo>
                    <a:pt x="936193" y="753407"/>
                  </a:lnTo>
                  <a:lnTo>
                    <a:pt x="936866" y="755678"/>
                  </a:lnTo>
                  <a:lnTo>
                    <a:pt x="937315" y="757950"/>
                  </a:lnTo>
                  <a:lnTo>
                    <a:pt x="937763" y="760448"/>
                  </a:lnTo>
                  <a:lnTo>
                    <a:pt x="938212" y="762947"/>
                  </a:lnTo>
                  <a:lnTo>
                    <a:pt x="938212" y="1145229"/>
                  </a:lnTo>
                  <a:lnTo>
                    <a:pt x="937763" y="1147728"/>
                  </a:lnTo>
                  <a:lnTo>
                    <a:pt x="937315" y="1150227"/>
                  </a:lnTo>
                  <a:lnTo>
                    <a:pt x="936866" y="1152498"/>
                  </a:lnTo>
                  <a:lnTo>
                    <a:pt x="936193" y="1154770"/>
                  </a:lnTo>
                  <a:lnTo>
                    <a:pt x="934847" y="1157041"/>
                  </a:lnTo>
                  <a:lnTo>
                    <a:pt x="933501" y="1159085"/>
                  </a:lnTo>
                  <a:lnTo>
                    <a:pt x="932155" y="1160902"/>
                  </a:lnTo>
                  <a:lnTo>
                    <a:pt x="930585" y="1162720"/>
                  </a:lnTo>
                  <a:lnTo>
                    <a:pt x="928791" y="1164537"/>
                  </a:lnTo>
                  <a:lnTo>
                    <a:pt x="926772" y="1165672"/>
                  </a:lnTo>
                  <a:lnTo>
                    <a:pt x="924529" y="1167035"/>
                  </a:lnTo>
                  <a:lnTo>
                    <a:pt x="922285" y="1167944"/>
                  </a:lnTo>
                  <a:lnTo>
                    <a:pt x="920042" y="1168852"/>
                  </a:lnTo>
                  <a:lnTo>
                    <a:pt x="917575" y="1169534"/>
                  </a:lnTo>
                  <a:lnTo>
                    <a:pt x="915107" y="1169761"/>
                  </a:lnTo>
                  <a:lnTo>
                    <a:pt x="912639" y="1169988"/>
                  </a:lnTo>
                  <a:lnTo>
                    <a:pt x="839735" y="1169988"/>
                  </a:lnTo>
                  <a:lnTo>
                    <a:pt x="837043" y="1169761"/>
                  </a:lnTo>
                  <a:lnTo>
                    <a:pt x="834576" y="1169534"/>
                  </a:lnTo>
                  <a:lnTo>
                    <a:pt x="832108" y="1168852"/>
                  </a:lnTo>
                  <a:lnTo>
                    <a:pt x="829865" y="1167944"/>
                  </a:lnTo>
                  <a:lnTo>
                    <a:pt x="827622" y="1167035"/>
                  </a:lnTo>
                  <a:lnTo>
                    <a:pt x="825603" y="1165672"/>
                  </a:lnTo>
                  <a:lnTo>
                    <a:pt x="823584" y="1164537"/>
                  </a:lnTo>
                  <a:lnTo>
                    <a:pt x="821790" y="1162720"/>
                  </a:lnTo>
                  <a:lnTo>
                    <a:pt x="819995" y="1160902"/>
                  </a:lnTo>
                  <a:lnTo>
                    <a:pt x="818649" y="1159085"/>
                  </a:lnTo>
                  <a:lnTo>
                    <a:pt x="817303" y="1157041"/>
                  </a:lnTo>
                  <a:lnTo>
                    <a:pt x="816406" y="1154770"/>
                  </a:lnTo>
                  <a:lnTo>
                    <a:pt x="815284" y="1152498"/>
                  </a:lnTo>
                  <a:lnTo>
                    <a:pt x="814836" y="1150227"/>
                  </a:lnTo>
                  <a:lnTo>
                    <a:pt x="814387" y="1147728"/>
                  </a:lnTo>
                  <a:lnTo>
                    <a:pt x="814387" y="1145229"/>
                  </a:lnTo>
                  <a:lnTo>
                    <a:pt x="814387" y="762947"/>
                  </a:lnTo>
                  <a:lnTo>
                    <a:pt x="814387" y="760448"/>
                  </a:lnTo>
                  <a:lnTo>
                    <a:pt x="814836" y="757950"/>
                  </a:lnTo>
                  <a:lnTo>
                    <a:pt x="815284" y="755678"/>
                  </a:lnTo>
                  <a:lnTo>
                    <a:pt x="816406" y="753407"/>
                  </a:lnTo>
                  <a:lnTo>
                    <a:pt x="817303" y="751135"/>
                  </a:lnTo>
                  <a:lnTo>
                    <a:pt x="818649" y="749091"/>
                  </a:lnTo>
                  <a:lnTo>
                    <a:pt x="819995" y="747047"/>
                  </a:lnTo>
                  <a:lnTo>
                    <a:pt x="821790" y="745684"/>
                  </a:lnTo>
                  <a:lnTo>
                    <a:pt x="823584" y="743867"/>
                  </a:lnTo>
                  <a:lnTo>
                    <a:pt x="825603" y="742504"/>
                  </a:lnTo>
                  <a:lnTo>
                    <a:pt x="827622" y="741368"/>
                  </a:lnTo>
                  <a:lnTo>
                    <a:pt x="829865" y="740232"/>
                  </a:lnTo>
                  <a:lnTo>
                    <a:pt x="832108" y="739324"/>
                  </a:lnTo>
                  <a:lnTo>
                    <a:pt x="834576" y="738870"/>
                  </a:lnTo>
                  <a:lnTo>
                    <a:pt x="837043" y="738188"/>
                  </a:lnTo>
                  <a:close/>
                  <a:moveTo>
                    <a:pt x="1318322" y="671513"/>
                  </a:moveTo>
                  <a:lnTo>
                    <a:pt x="1320794" y="671513"/>
                  </a:lnTo>
                  <a:lnTo>
                    <a:pt x="1394056" y="671513"/>
                  </a:lnTo>
                  <a:lnTo>
                    <a:pt x="1396528" y="671513"/>
                  </a:lnTo>
                  <a:lnTo>
                    <a:pt x="1399000" y="671966"/>
                  </a:lnTo>
                  <a:lnTo>
                    <a:pt x="1401472" y="672873"/>
                  </a:lnTo>
                  <a:lnTo>
                    <a:pt x="1403719" y="673553"/>
                  </a:lnTo>
                  <a:lnTo>
                    <a:pt x="1405966" y="674913"/>
                  </a:lnTo>
                  <a:lnTo>
                    <a:pt x="1408213" y="676273"/>
                  </a:lnTo>
                  <a:lnTo>
                    <a:pt x="1410011" y="677860"/>
                  </a:lnTo>
                  <a:lnTo>
                    <a:pt x="1412034" y="679900"/>
                  </a:lnTo>
                  <a:lnTo>
                    <a:pt x="1413607" y="681941"/>
                  </a:lnTo>
                  <a:lnTo>
                    <a:pt x="1414955" y="683981"/>
                  </a:lnTo>
                  <a:lnTo>
                    <a:pt x="1416304" y="686474"/>
                  </a:lnTo>
                  <a:lnTo>
                    <a:pt x="1417203" y="688968"/>
                  </a:lnTo>
                  <a:lnTo>
                    <a:pt x="1418326" y="691461"/>
                  </a:lnTo>
                  <a:lnTo>
                    <a:pt x="1418776" y="694181"/>
                  </a:lnTo>
                  <a:lnTo>
                    <a:pt x="1419225" y="696902"/>
                  </a:lnTo>
                  <a:lnTo>
                    <a:pt x="1419225" y="699848"/>
                  </a:lnTo>
                  <a:lnTo>
                    <a:pt x="1419225" y="1141426"/>
                  </a:lnTo>
                  <a:lnTo>
                    <a:pt x="1419225" y="1144373"/>
                  </a:lnTo>
                  <a:lnTo>
                    <a:pt x="1418776" y="1147320"/>
                  </a:lnTo>
                  <a:lnTo>
                    <a:pt x="1418326" y="1149813"/>
                  </a:lnTo>
                  <a:lnTo>
                    <a:pt x="1417203" y="1152534"/>
                  </a:lnTo>
                  <a:lnTo>
                    <a:pt x="1416304" y="1155254"/>
                  </a:lnTo>
                  <a:lnTo>
                    <a:pt x="1414955" y="1157521"/>
                  </a:lnTo>
                  <a:lnTo>
                    <a:pt x="1413607" y="1159787"/>
                  </a:lnTo>
                  <a:lnTo>
                    <a:pt x="1412034" y="1161601"/>
                  </a:lnTo>
                  <a:lnTo>
                    <a:pt x="1410011" y="1163414"/>
                  </a:lnTo>
                  <a:lnTo>
                    <a:pt x="1408213" y="1165228"/>
                  </a:lnTo>
                  <a:lnTo>
                    <a:pt x="1405966" y="1166588"/>
                  </a:lnTo>
                  <a:lnTo>
                    <a:pt x="1403719" y="1167721"/>
                  </a:lnTo>
                  <a:lnTo>
                    <a:pt x="1401472" y="1168855"/>
                  </a:lnTo>
                  <a:lnTo>
                    <a:pt x="1399000" y="1169535"/>
                  </a:lnTo>
                  <a:lnTo>
                    <a:pt x="1396528" y="1169761"/>
                  </a:lnTo>
                  <a:lnTo>
                    <a:pt x="1394056" y="1169988"/>
                  </a:lnTo>
                  <a:lnTo>
                    <a:pt x="1320794" y="1169988"/>
                  </a:lnTo>
                  <a:lnTo>
                    <a:pt x="1318322" y="1169761"/>
                  </a:lnTo>
                  <a:lnTo>
                    <a:pt x="1315850" y="1169535"/>
                  </a:lnTo>
                  <a:lnTo>
                    <a:pt x="1313154" y="1168855"/>
                  </a:lnTo>
                  <a:lnTo>
                    <a:pt x="1310906" y="1167721"/>
                  </a:lnTo>
                  <a:lnTo>
                    <a:pt x="1308659" y="1166588"/>
                  </a:lnTo>
                  <a:lnTo>
                    <a:pt x="1306861" y="1165228"/>
                  </a:lnTo>
                  <a:lnTo>
                    <a:pt x="1304839" y="1163414"/>
                  </a:lnTo>
                  <a:lnTo>
                    <a:pt x="1303041" y="1161601"/>
                  </a:lnTo>
                  <a:lnTo>
                    <a:pt x="1301243" y="1159787"/>
                  </a:lnTo>
                  <a:lnTo>
                    <a:pt x="1299670" y="1157521"/>
                  </a:lnTo>
                  <a:lnTo>
                    <a:pt x="1298546" y="1155254"/>
                  </a:lnTo>
                  <a:lnTo>
                    <a:pt x="1297423" y="1152534"/>
                  </a:lnTo>
                  <a:lnTo>
                    <a:pt x="1296524" y="1149813"/>
                  </a:lnTo>
                  <a:lnTo>
                    <a:pt x="1296074" y="1147320"/>
                  </a:lnTo>
                  <a:lnTo>
                    <a:pt x="1295400" y="1144373"/>
                  </a:lnTo>
                  <a:lnTo>
                    <a:pt x="1295400" y="1141426"/>
                  </a:lnTo>
                  <a:lnTo>
                    <a:pt x="1295400" y="699848"/>
                  </a:lnTo>
                  <a:lnTo>
                    <a:pt x="1295400" y="696902"/>
                  </a:lnTo>
                  <a:lnTo>
                    <a:pt x="1296074" y="694181"/>
                  </a:lnTo>
                  <a:lnTo>
                    <a:pt x="1296524" y="691461"/>
                  </a:lnTo>
                  <a:lnTo>
                    <a:pt x="1297423" y="688968"/>
                  </a:lnTo>
                  <a:lnTo>
                    <a:pt x="1298546" y="686474"/>
                  </a:lnTo>
                  <a:lnTo>
                    <a:pt x="1299670" y="683981"/>
                  </a:lnTo>
                  <a:lnTo>
                    <a:pt x="1301243" y="681941"/>
                  </a:lnTo>
                  <a:lnTo>
                    <a:pt x="1303041" y="679900"/>
                  </a:lnTo>
                  <a:lnTo>
                    <a:pt x="1304839" y="677860"/>
                  </a:lnTo>
                  <a:lnTo>
                    <a:pt x="1306861" y="676273"/>
                  </a:lnTo>
                  <a:lnTo>
                    <a:pt x="1308659" y="674913"/>
                  </a:lnTo>
                  <a:lnTo>
                    <a:pt x="1310906" y="673553"/>
                  </a:lnTo>
                  <a:lnTo>
                    <a:pt x="1313154" y="672873"/>
                  </a:lnTo>
                  <a:lnTo>
                    <a:pt x="1315850" y="671966"/>
                  </a:lnTo>
                  <a:lnTo>
                    <a:pt x="1318322" y="671513"/>
                  </a:lnTo>
                  <a:close/>
                  <a:moveTo>
                    <a:pt x="988416" y="671513"/>
                  </a:moveTo>
                  <a:lnTo>
                    <a:pt x="990920" y="671513"/>
                  </a:lnTo>
                  <a:lnTo>
                    <a:pt x="1065121" y="671513"/>
                  </a:lnTo>
                  <a:lnTo>
                    <a:pt x="1067624" y="671513"/>
                  </a:lnTo>
                  <a:lnTo>
                    <a:pt x="1070128" y="671966"/>
                  </a:lnTo>
                  <a:lnTo>
                    <a:pt x="1072632" y="672873"/>
                  </a:lnTo>
                  <a:lnTo>
                    <a:pt x="1074908" y="673553"/>
                  </a:lnTo>
                  <a:lnTo>
                    <a:pt x="1077184" y="674913"/>
                  </a:lnTo>
                  <a:lnTo>
                    <a:pt x="1079460" y="676273"/>
                  </a:lnTo>
                  <a:lnTo>
                    <a:pt x="1081281" y="677860"/>
                  </a:lnTo>
                  <a:lnTo>
                    <a:pt x="1083330" y="679900"/>
                  </a:lnTo>
                  <a:lnTo>
                    <a:pt x="1084923" y="681941"/>
                  </a:lnTo>
                  <a:lnTo>
                    <a:pt x="1086288" y="683981"/>
                  </a:lnTo>
                  <a:lnTo>
                    <a:pt x="1087654" y="686474"/>
                  </a:lnTo>
                  <a:lnTo>
                    <a:pt x="1088565" y="688968"/>
                  </a:lnTo>
                  <a:lnTo>
                    <a:pt x="1089703" y="691461"/>
                  </a:lnTo>
                  <a:lnTo>
                    <a:pt x="1090158" y="694181"/>
                  </a:lnTo>
                  <a:lnTo>
                    <a:pt x="1090613" y="696902"/>
                  </a:lnTo>
                  <a:lnTo>
                    <a:pt x="1090613" y="699848"/>
                  </a:lnTo>
                  <a:lnTo>
                    <a:pt x="1090613" y="1141426"/>
                  </a:lnTo>
                  <a:lnTo>
                    <a:pt x="1090613" y="1144373"/>
                  </a:lnTo>
                  <a:lnTo>
                    <a:pt x="1090158" y="1147320"/>
                  </a:lnTo>
                  <a:lnTo>
                    <a:pt x="1089703" y="1149813"/>
                  </a:lnTo>
                  <a:lnTo>
                    <a:pt x="1088565" y="1152534"/>
                  </a:lnTo>
                  <a:lnTo>
                    <a:pt x="1087654" y="1155254"/>
                  </a:lnTo>
                  <a:lnTo>
                    <a:pt x="1086288" y="1157521"/>
                  </a:lnTo>
                  <a:lnTo>
                    <a:pt x="1084923" y="1159787"/>
                  </a:lnTo>
                  <a:lnTo>
                    <a:pt x="1083330" y="1161601"/>
                  </a:lnTo>
                  <a:lnTo>
                    <a:pt x="1081281" y="1163414"/>
                  </a:lnTo>
                  <a:lnTo>
                    <a:pt x="1079460" y="1165228"/>
                  </a:lnTo>
                  <a:lnTo>
                    <a:pt x="1077184" y="1166588"/>
                  </a:lnTo>
                  <a:lnTo>
                    <a:pt x="1074908" y="1167721"/>
                  </a:lnTo>
                  <a:lnTo>
                    <a:pt x="1072632" y="1168855"/>
                  </a:lnTo>
                  <a:lnTo>
                    <a:pt x="1070128" y="1169535"/>
                  </a:lnTo>
                  <a:lnTo>
                    <a:pt x="1067624" y="1169761"/>
                  </a:lnTo>
                  <a:lnTo>
                    <a:pt x="1065121" y="1169988"/>
                  </a:lnTo>
                  <a:lnTo>
                    <a:pt x="990920" y="1169988"/>
                  </a:lnTo>
                  <a:lnTo>
                    <a:pt x="988416" y="1169761"/>
                  </a:lnTo>
                  <a:lnTo>
                    <a:pt x="985685" y="1169535"/>
                  </a:lnTo>
                  <a:lnTo>
                    <a:pt x="983181" y="1168855"/>
                  </a:lnTo>
                  <a:lnTo>
                    <a:pt x="980905" y="1167721"/>
                  </a:lnTo>
                  <a:lnTo>
                    <a:pt x="978629" y="1166588"/>
                  </a:lnTo>
                  <a:lnTo>
                    <a:pt x="976581" y="1165228"/>
                  </a:lnTo>
                  <a:lnTo>
                    <a:pt x="974532" y="1163414"/>
                  </a:lnTo>
                  <a:lnTo>
                    <a:pt x="972939" y="1161601"/>
                  </a:lnTo>
                  <a:lnTo>
                    <a:pt x="971118" y="1159787"/>
                  </a:lnTo>
                  <a:lnTo>
                    <a:pt x="969525" y="1157521"/>
                  </a:lnTo>
                  <a:lnTo>
                    <a:pt x="968387" y="1155254"/>
                  </a:lnTo>
                  <a:lnTo>
                    <a:pt x="967249" y="1152534"/>
                  </a:lnTo>
                  <a:lnTo>
                    <a:pt x="966338" y="1149813"/>
                  </a:lnTo>
                  <a:lnTo>
                    <a:pt x="965883" y="1147320"/>
                  </a:lnTo>
                  <a:lnTo>
                    <a:pt x="965200" y="1144373"/>
                  </a:lnTo>
                  <a:lnTo>
                    <a:pt x="965200" y="1141426"/>
                  </a:lnTo>
                  <a:lnTo>
                    <a:pt x="965200" y="699848"/>
                  </a:lnTo>
                  <a:lnTo>
                    <a:pt x="965200" y="696902"/>
                  </a:lnTo>
                  <a:lnTo>
                    <a:pt x="965883" y="694181"/>
                  </a:lnTo>
                  <a:lnTo>
                    <a:pt x="966338" y="691461"/>
                  </a:lnTo>
                  <a:lnTo>
                    <a:pt x="967249" y="688968"/>
                  </a:lnTo>
                  <a:lnTo>
                    <a:pt x="968387" y="686474"/>
                  </a:lnTo>
                  <a:lnTo>
                    <a:pt x="969525" y="683981"/>
                  </a:lnTo>
                  <a:lnTo>
                    <a:pt x="971118" y="681941"/>
                  </a:lnTo>
                  <a:lnTo>
                    <a:pt x="972939" y="679900"/>
                  </a:lnTo>
                  <a:lnTo>
                    <a:pt x="974532" y="677860"/>
                  </a:lnTo>
                  <a:lnTo>
                    <a:pt x="976581" y="676273"/>
                  </a:lnTo>
                  <a:lnTo>
                    <a:pt x="978629" y="674913"/>
                  </a:lnTo>
                  <a:lnTo>
                    <a:pt x="980905" y="673553"/>
                  </a:lnTo>
                  <a:lnTo>
                    <a:pt x="983181" y="672873"/>
                  </a:lnTo>
                  <a:lnTo>
                    <a:pt x="985685" y="671966"/>
                  </a:lnTo>
                  <a:lnTo>
                    <a:pt x="988416" y="671513"/>
                  </a:lnTo>
                  <a:close/>
                  <a:moveTo>
                    <a:pt x="1471932" y="590550"/>
                  </a:moveTo>
                  <a:lnTo>
                    <a:pt x="1546133" y="590550"/>
                  </a:lnTo>
                  <a:lnTo>
                    <a:pt x="1548636" y="590777"/>
                  </a:lnTo>
                  <a:lnTo>
                    <a:pt x="1551140" y="591231"/>
                  </a:lnTo>
                  <a:lnTo>
                    <a:pt x="1553644" y="592139"/>
                  </a:lnTo>
                  <a:lnTo>
                    <a:pt x="1555920" y="593274"/>
                  </a:lnTo>
                  <a:lnTo>
                    <a:pt x="1558196" y="594635"/>
                  </a:lnTo>
                  <a:lnTo>
                    <a:pt x="1560472" y="596451"/>
                  </a:lnTo>
                  <a:lnTo>
                    <a:pt x="1562293" y="598267"/>
                  </a:lnTo>
                  <a:lnTo>
                    <a:pt x="1564342" y="600537"/>
                  </a:lnTo>
                  <a:lnTo>
                    <a:pt x="1565707" y="602806"/>
                  </a:lnTo>
                  <a:lnTo>
                    <a:pt x="1567300" y="605303"/>
                  </a:lnTo>
                  <a:lnTo>
                    <a:pt x="1568666" y="608026"/>
                  </a:lnTo>
                  <a:lnTo>
                    <a:pt x="1569577" y="610750"/>
                  </a:lnTo>
                  <a:lnTo>
                    <a:pt x="1570487" y="613927"/>
                  </a:lnTo>
                  <a:lnTo>
                    <a:pt x="1571170" y="617105"/>
                  </a:lnTo>
                  <a:lnTo>
                    <a:pt x="1571625" y="620282"/>
                  </a:lnTo>
                  <a:lnTo>
                    <a:pt x="1571625" y="623687"/>
                  </a:lnTo>
                  <a:lnTo>
                    <a:pt x="1571625" y="1136851"/>
                  </a:lnTo>
                  <a:lnTo>
                    <a:pt x="1571625" y="1140256"/>
                  </a:lnTo>
                  <a:lnTo>
                    <a:pt x="1571170" y="1143433"/>
                  </a:lnTo>
                  <a:lnTo>
                    <a:pt x="1570487" y="1146838"/>
                  </a:lnTo>
                  <a:lnTo>
                    <a:pt x="1569577" y="1149788"/>
                  </a:lnTo>
                  <a:lnTo>
                    <a:pt x="1568666" y="1152512"/>
                  </a:lnTo>
                  <a:lnTo>
                    <a:pt x="1567300" y="1155462"/>
                  </a:lnTo>
                  <a:lnTo>
                    <a:pt x="1565707" y="1157959"/>
                  </a:lnTo>
                  <a:lnTo>
                    <a:pt x="1564342" y="1160229"/>
                  </a:lnTo>
                  <a:lnTo>
                    <a:pt x="1562293" y="1162498"/>
                  </a:lnTo>
                  <a:lnTo>
                    <a:pt x="1560472" y="1164314"/>
                  </a:lnTo>
                  <a:lnTo>
                    <a:pt x="1558196" y="1165903"/>
                  </a:lnTo>
                  <a:lnTo>
                    <a:pt x="1555920" y="1167492"/>
                  </a:lnTo>
                  <a:lnTo>
                    <a:pt x="1553644" y="1168399"/>
                  </a:lnTo>
                  <a:lnTo>
                    <a:pt x="1551140" y="1169307"/>
                  </a:lnTo>
                  <a:lnTo>
                    <a:pt x="1548636" y="1169761"/>
                  </a:lnTo>
                  <a:lnTo>
                    <a:pt x="1546133" y="1169988"/>
                  </a:lnTo>
                  <a:lnTo>
                    <a:pt x="1471932" y="1169988"/>
                  </a:lnTo>
                  <a:lnTo>
                    <a:pt x="1469201" y="1169761"/>
                  </a:lnTo>
                  <a:lnTo>
                    <a:pt x="1466697" y="1169307"/>
                  </a:lnTo>
                  <a:lnTo>
                    <a:pt x="1464193" y="1168399"/>
                  </a:lnTo>
                  <a:lnTo>
                    <a:pt x="1461917" y="1167492"/>
                  </a:lnTo>
                  <a:lnTo>
                    <a:pt x="1459641" y="1165903"/>
                  </a:lnTo>
                  <a:lnTo>
                    <a:pt x="1457593" y="1164314"/>
                  </a:lnTo>
                  <a:lnTo>
                    <a:pt x="1455544" y="1162498"/>
                  </a:lnTo>
                  <a:lnTo>
                    <a:pt x="1453496" y="1160229"/>
                  </a:lnTo>
                  <a:lnTo>
                    <a:pt x="1452130" y="1157959"/>
                  </a:lnTo>
                  <a:lnTo>
                    <a:pt x="1450537" y="1155462"/>
                  </a:lnTo>
                  <a:lnTo>
                    <a:pt x="1449399" y="1152512"/>
                  </a:lnTo>
                  <a:lnTo>
                    <a:pt x="1448261" y="1149788"/>
                  </a:lnTo>
                  <a:lnTo>
                    <a:pt x="1447350" y="1146838"/>
                  </a:lnTo>
                  <a:lnTo>
                    <a:pt x="1446667" y="1143433"/>
                  </a:lnTo>
                  <a:lnTo>
                    <a:pt x="1446212" y="1140256"/>
                  </a:lnTo>
                  <a:lnTo>
                    <a:pt x="1446212" y="1136851"/>
                  </a:lnTo>
                  <a:lnTo>
                    <a:pt x="1446212" y="623687"/>
                  </a:lnTo>
                  <a:lnTo>
                    <a:pt x="1446212" y="620282"/>
                  </a:lnTo>
                  <a:lnTo>
                    <a:pt x="1446667" y="617105"/>
                  </a:lnTo>
                  <a:lnTo>
                    <a:pt x="1447350" y="613927"/>
                  </a:lnTo>
                  <a:lnTo>
                    <a:pt x="1448261" y="610750"/>
                  </a:lnTo>
                  <a:lnTo>
                    <a:pt x="1449399" y="608026"/>
                  </a:lnTo>
                  <a:lnTo>
                    <a:pt x="1450537" y="605303"/>
                  </a:lnTo>
                  <a:lnTo>
                    <a:pt x="1452130" y="602806"/>
                  </a:lnTo>
                  <a:lnTo>
                    <a:pt x="1453496" y="600537"/>
                  </a:lnTo>
                  <a:lnTo>
                    <a:pt x="1455544" y="598267"/>
                  </a:lnTo>
                  <a:lnTo>
                    <a:pt x="1457593" y="596451"/>
                  </a:lnTo>
                  <a:lnTo>
                    <a:pt x="1459641" y="594635"/>
                  </a:lnTo>
                  <a:lnTo>
                    <a:pt x="1461917" y="593274"/>
                  </a:lnTo>
                  <a:lnTo>
                    <a:pt x="1464193" y="592139"/>
                  </a:lnTo>
                  <a:lnTo>
                    <a:pt x="1466697" y="591231"/>
                  </a:lnTo>
                  <a:lnTo>
                    <a:pt x="1469201" y="590777"/>
                  </a:lnTo>
                  <a:lnTo>
                    <a:pt x="1471932" y="590550"/>
                  </a:lnTo>
                  <a:close/>
                  <a:moveTo>
                    <a:pt x="1152617" y="590550"/>
                  </a:moveTo>
                  <a:lnTo>
                    <a:pt x="1226818" y="590550"/>
                  </a:lnTo>
                  <a:lnTo>
                    <a:pt x="1229322" y="590777"/>
                  </a:lnTo>
                  <a:lnTo>
                    <a:pt x="1232053" y="591231"/>
                  </a:lnTo>
                  <a:lnTo>
                    <a:pt x="1234557" y="592139"/>
                  </a:lnTo>
                  <a:lnTo>
                    <a:pt x="1236833" y="593274"/>
                  </a:lnTo>
                  <a:lnTo>
                    <a:pt x="1239109" y="594635"/>
                  </a:lnTo>
                  <a:lnTo>
                    <a:pt x="1241158" y="596451"/>
                  </a:lnTo>
                  <a:lnTo>
                    <a:pt x="1242978" y="598267"/>
                  </a:lnTo>
                  <a:lnTo>
                    <a:pt x="1244799" y="600537"/>
                  </a:lnTo>
                  <a:lnTo>
                    <a:pt x="1246620" y="602806"/>
                  </a:lnTo>
                  <a:lnTo>
                    <a:pt x="1248213" y="605303"/>
                  </a:lnTo>
                  <a:lnTo>
                    <a:pt x="1249352" y="608026"/>
                  </a:lnTo>
                  <a:lnTo>
                    <a:pt x="1250490" y="610750"/>
                  </a:lnTo>
                  <a:lnTo>
                    <a:pt x="1251400" y="613927"/>
                  </a:lnTo>
                  <a:lnTo>
                    <a:pt x="1251855" y="617105"/>
                  </a:lnTo>
                  <a:lnTo>
                    <a:pt x="1252538" y="620282"/>
                  </a:lnTo>
                  <a:lnTo>
                    <a:pt x="1252538" y="623687"/>
                  </a:lnTo>
                  <a:lnTo>
                    <a:pt x="1252538" y="1136851"/>
                  </a:lnTo>
                  <a:lnTo>
                    <a:pt x="1252538" y="1140256"/>
                  </a:lnTo>
                  <a:lnTo>
                    <a:pt x="1251855" y="1143433"/>
                  </a:lnTo>
                  <a:lnTo>
                    <a:pt x="1251400" y="1146838"/>
                  </a:lnTo>
                  <a:lnTo>
                    <a:pt x="1250490" y="1149788"/>
                  </a:lnTo>
                  <a:lnTo>
                    <a:pt x="1249352" y="1152512"/>
                  </a:lnTo>
                  <a:lnTo>
                    <a:pt x="1248213" y="1155462"/>
                  </a:lnTo>
                  <a:lnTo>
                    <a:pt x="1246620" y="1157959"/>
                  </a:lnTo>
                  <a:lnTo>
                    <a:pt x="1244799" y="1160229"/>
                  </a:lnTo>
                  <a:lnTo>
                    <a:pt x="1242978" y="1162498"/>
                  </a:lnTo>
                  <a:lnTo>
                    <a:pt x="1241158" y="1164314"/>
                  </a:lnTo>
                  <a:lnTo>
                    <a:pt x="1239109" y="1165903"/>
                  </a:lnTo>
                  <a:lnTo>
                    <a:pt x="1236833" y="1167492"/>
                  </a:lnTo>
                  <a:lnTo>
                    <a:pt x="1234557" y="1168399"/>
                  </a:lnTo>
                  <a:lnTo>
                    <a:pt x="1232053" y="1169307"/>
                  </a:lnTo>
                  <a:lnTo>
                    <a:pt x="1229322" y="1169761"/>
                  </a:lnTo>
                  <a:lnTo>
                    <a:pt x="1226818" y="1169988"/>
                  </a:lnTo>
                  <a:lnTo>
                    <a:pt x="1152617" y="1169988"/>
                  </a:lnTo>
                  <a:lnTo>
                    <a:pt x="1150114" y="1169761"/>
                  </a:lnTo>
                  <a:lnTo>
                    <a:pt x="1147610" y="1169307"/>
                  </a:lnTo>
                  <a:lnTo>
                    <a:pt x="1145106" y="1168399"/>
                  </a:lnTo>
                  <a:lnTo>
                    <a:pt x="1142830" y="1167492"/>
                  </a:lnTo>
                  <a:lnTo>
                    <a:pt x="1140554" y="1165903"/>
                  </a:lnTo>
                  <a:lnTo>
                    <a:pt x="1138278" y="1164314"/>
                  </a:lnTo>
                  <a:lnTo>
                    <a:pt x="1136457" y="1162498"/>
                  </a:lnTo>
                  <a:lnTo>
                    <a:pt x="1134409" y="1160229"/>
                  </a:lnTo>
                  <a:lnTo>
                    <a:pt x="1132815" y="1157959"/>
                  </a:lnTo>
                  <a:lnTo>
                    <a:pt x="1131450" y="1155462"/>
                  </a:lnTo>
                  <a:lnTo>
                    <a:pt x="1130084" y="1152512"/>
                  </a:lnTo>
                  <a:lnTo>
                    <a:pt x="1129174" y="1149788"/>
                  </a:lnTo>
                  <a:lnTo>
                    <a:pt x="1128036" y="1146838"/>
                  </a:lnTo>
                  <a:lnTo>
                    <a:pt x="1127580" y="1143433"/>
                  </a:lnTo>
                  <a:lnTo>
                    <a:pt x="1127125" y="1140256"/>
                  </a:lnTo>
                  <a:lnTo>
                    <a:pt x="1127125" y="1136851"/>
                  </a:lnTo>
                  <a:lnTo>
                    <a:pt x="1127125" y="623687"/>
                  </a:lnTo>
                  <a:lnTo>
                    <a:pt x="1127125" y="620282"/>
                  </a:lnTo>
                  <a:lnTo>
                    <a:pt x="1127580" y="617105"/>
                  </a:lnTo>
                  <a:lnTo>
                    <a:pt x="1128036" y="613927"/>
                  </a:lnTo>
                  <a:lnTo>
                    <a:pt x="1129174" y="610750"/>
                  </a:lnTo>
                  <a:lnTo>
                    <a:pt x="1130084" y="608026"/>
                  </a:lnTo>
                  <a:lnTo>
                    <a:pt x="1131450" y="605303"/>
                  </a:lnTo>
                  <a:lnTo>
                    <a:pt x="1132815" y="602806"/>
                  </a:lnTo>
                  <a:lnTo>
                    <a:pt x="1134409" y="600537"/>
                  </a:lnTo>
                  <a:lnTo>
                    <a:pt x="1136457" y="598267"/>
                  </a:lnTo>
                  <a:lnTo>
                    <a:pt x="1138278" y="596451"/>
                  </a:lnTo>
                  <a:lnTo>
                    <a:pt x="1140554" y="594635"/>
                  </a:lnTo>
                  <a:lnTo>
                    <a:pt x="1142830" y="593274"/>
                  </a:lnTo>
                  <a:lnTo>
                    <a:pt x="1145106" y="592139"/>
                  </a:lnTo>
                  <a:lnTo>
                    <a:pt x="1147610" y="591231"/>
                  </a:lnTo>
                  <a:lnTo>
                    <a:pt x="1150114" y="590777"/>
                  </a:lnTo>
                  <a:lnTo>
                    <a:pt x="1152617" y="590550"/>
                  </a:lnTo>
                  <a:close/>
                  <a:moveTo>
                    <a:pt x="1633857" y="508000"/>
                  </a:moveTo>
                  <a:lnTo>
                    <a:pt x="1707830" y="508000"/>
                  </a:lnTo>
                  <a:lnTo>
                    <a:pt x="1710561" y="508227"/>
                  </a:lnTo>
                  <a:lnTo>
                    <a:pt x="1713065" y="508680"/>
                  </a:lnTo>
                  <a:lnTo>
                    <a:pt x="1715797" y="509814"/>
                  </a:lnTo>
                  <a:lnTo>
                    <a:pt x="1718073" y="510947"/>
                  </a:lnTo>
                  <a:lnTo>
                    <a:pt x="1720349" y="512534"/>
                  </a:lnTo>
                  <a:lnTo>
                    <a:pt x="1722170" y="514575"/>
                  </a:lnTo>
                  <a:lnTo>
                    <a:pt x="1724218" y="516842"/>
                  </a:lnTo>
                  <a:lnTo>
                    <a:pt x="1726039" y="519109"/>
                  </a:lnTo>
                  <a:lnTo>
                    <a:pt x="1727860" y="521829"/>
                  </a:lnTo>
                  <a:lnTo>
                    <a:pt x="1729453" y="524550"/>
                  </a:lnTo>
                  <a:lnTo>
                    <a:pt x="1730591" y="527950"/>
                  </a:lnTo>
                  <a:lnTo>
                    <a:pt x="1731729" y="531124"/>
                  </a:lnTo>
                  <a:lnTo>
                    <a:pt x="1732640" y="534752"/>
                  </a:lnTo>
                  <a:lnTo>
                    <a:pt x="1733095" y="538152"/>
                  </a:lnTo>
                  <a:lnTo>
                    <a:pt x="1733550" y="542006"/>
                  </a:lnTo>
                  <a:lnTo>
                    <a:pt x="1733550" y="545860"/>
                  </a:lnTo>
                  <a:lnTo>
                    <a:pt x="1733550" y="1132128"/>
                  </a:lnTo>
                  <a:lnTo>
                    <a:pt x="1733550" y="1135982"/>
                  </a:lnTo>
                  <a:lnTo>
                    <a:pt x="1733095" y="1139836"/>
                  </a:lnTo>
                  <a:lnTo>
                    <a:pt x="1732640" y="1143463"/>
                  </a:lnTo>
                  <a:lnTo>
                    <a:pt x="1731729" y="1146864"/>
                  </a:lnTo>
                  <a:lnTo>
                    <a:pt x="1730591" y="1150038"/>
                  </a:lnTo>
                  <a:lnTo>
                    <a:pt x="1729453" y="1153438"/>
                  </a:lnTo>
                  <a:lnTo>
                    <a:pt x="1727860" y="1156159"/>
                  </a:lnTo>
                  <a:lnTo>
                    <a:pt x="1726039" y="1158879"/>
                  </a:lnTo>
                  <a:lnTo>
                    <a:pt x="1724218" y="1161373"/>
                  </a:lnTo>
                  <a:lnTo>
                    <a:pt x="1722170" y="1163414"/>
                  </a:lnTo>
                  <a:lnTo>
                    <a:pt x="1720349" y="1165454"/>
                  </a:lnTo>
                  <a:lnTo>
                    <a:pt x="1718073" y="1167041"/>
                  </a:lnTo>
                  <a:lnTo>
                    <a:pt x="1715797" y="1168174"/>
                  </a:lnTo>
                  <a:lnTo>
                    <a:pt x="1713065" y="1169308"/>
                  </a:lnTo>
                  <a:lnTo>
                    <a:pt x="1710561" y="1169761"/>
                  </a:lnTo>
                  <a:lnTo>
                    <a:pt x="1707830" y="1169988"/>
                  </a:lnTo>
                  <a:lnTo>
                    <a:pt x="1633857" y="1169988"/>
                  </a:lnTo>
                  <a:lnTo>
                    <a:pt x="1631353" y="1169761"/>
                  </a:lnTo>
                  <a:lnTo>
                    <a:pt x="1628850" y="1169308"/>
                  </a:lnTo>
                  <a:lnTo>
                    <a:pt x="1626346" y="1168174"/>
                  </a:lnTo>
                  <a:lnTo>
                    <a:pt x="1624070" y="1167041"/>
                  </a:lnTo>
                  <a:lnTo>
                    <a:pt x="1621794" y="1165454"/>
                  </a:lnTo>
                  <a:lnTo>
                    <a:pt x="1619518" y="1163414"/>
                  </a:lnTo>
                  <a:lnTo>
                    <a:pt x="1617469" y="1161373"/>
                  </a:lnTo>
                  <a:lnTo>
                    <a:pt x="1615648" y="1158879"/>
                  </a:lnTo>
                  <a:lnTo>
                    <a:pt x="1614055" y="1156159"/>
                  </a:lnTo>
                  <a:lnTo>
                    <a:pt x="1612689" y="1153438"/>
                  </a:lnTo>
                  <a:lnTo>
                    <a:pt x="1611324" y="1150038"/>
                  </a:lnTo>
                  <a:lnTo>
                    <a:pt x="1610186" y="1146864"/>
                  </a:lnTo>
                  <a:lnTo>
                    <a:pt x="1609275" y="1143463"/>
                  </a:lnTo>
                  <a:lnTo>
                    <a:pt x="1608820" y="1139836"/>
                  </a:lnTo>
                  <a:lnTo>
                    <a:pt x="1608365" y="1135982"/>
                  </a:lnTo>
                  <a:lnTo>
                    <a:pt x="1608137" y="1132128"/>
                  </a:lnTo>
                  <a:lnTo>
                    <a:pt x="1608137" y="545860"/>
                  </a:lnTo>
                  <a:lnTo>
                    <a:pt x="1608365" y="542006"/>
                  </a:lnTo>
                  <a:lnTo>
                    <a:pt x="1608820" y="538152"/>
                  </a:lnTo>
                  <a:lnTo>
                    <a:pt x="1609275" y="534752"/>
                  </a:lnTo>
                  <a:lnTo>
                    <a:pt x="1610186" y="531124"/>
                  </a:lnTo>
                  <a:lnTo>
                    <a:pt x="1611324" y="527950"/>
                  </a:lnTo>
                  <a:lnTo>
                    <a:pt x="1612689" y="524550"/>
                  </a:lnTo>
                  <a:lnTo>
                    <a:pt x="1614055" y="521829"/>
                  </a:lnTo>
                  <a:lnTo>
                    <a:pt x="1615648" y="519109"/>
                  </a:lnTo>
                  <a:lnTo>
                    <a:pt x="1617469" y="516842"/>
                  </a:lnTo>
                  <a:lnTo>
                    <a:pt x="1619518" y="514575"/>
                  </a:lnTo>
                  <a:lnTo>
                    <a:pt x="1621794" y="512534"/>
                  </a:lnTo>
                  <a:lnTo>
                    <a:pt x="1624070" y="510947"/>
                  </a:lnTo>
                  <a:lnTo>
                    <a:pt x="1626346" y="509814"/>
                  </a:lnTo>
                  <a:lnTo>
                    <a:pt x="1628850" y="508680"/>
                  </a:lnTo>
                  <a:lnTo>
                    <a:pt x="1631353" y="508227"/>
                  </a:lnTo>
                  <a:lnTo>
                    <a:pt x="1633857" y="508000"/>
                  </a:lnTo>
                  <a:close/>
                  <a:moveTo>
                    <a:pt x="1501548" y="319088"/>
                  </a:moveTo>
                  <a:lnTo>
                    <a:pt x="1733323" y="319088"/>
                  </a:lnTo>
                  <a:lnTo>
                    <a:pt x="1733323" y="319316"/>
                  </a:lnTo>
                  <a:lnTo>
                    <a:pt x="1733550" y="319316"/>
                  </a:lnTo>
                  <a:lnTo>
                    <a:pt x="1733550" y="464215"/>
                  </a:lnTo>
                  <a:lnTo>
                    <a:pt x="1637620" y="464215"/>
                  </a:lnTo>
                  <a:lnTo>
                    <a:pt x="1637620" y="418038"/>
                  </a:lnTo>
                  <a:lnTo>
                    <a:pt x="1318759" y="617303"/>
                  </a:lnTo>
                  <a:lnTo>
                    <a:pt x="1250723" y="574766"/>
                  </a:lnTo>
                  <a:lnTo>
                    <a:pt x="1253444" y="573174"/>
                  </a:lnTo>
                  <a:lnTo>
                    <a:pt x="1146628" y="506525"/>
                  </a:lnTo>
                  <a:lnTo>
                    <a:pt x="844096" y="695326"/>
                  </a:lnTo>
                  <a:lnTo>
                    <a:pt x="776287" y="653016"/>
                  </a:lnTo>
                  <a:lnTo>
                    <a:pt x="1147082" y="421450"/>
                  </a:lnTo>
                  <a:lnTo>
                    <a:pt x="1215118" y="463533"/>
                  </a:lnTo>
                  <a:lnTo>
                    <a:pt x="1214437" y="464215"/>
                  </a:lnTo>
                  <a:lnTo>
                    <a:pt x="1321253" y="530637"/>
                  </a:lnTo>
                  <a:lnTo>
                    <a:pt x="1564368" y="379141"/>
                  </a:lnTo>
                  <a:lnTo>
                    <a:pt x="1501548" y="379141"/>
                  </a:lnTo>
                  <a:lnTo>
                    <a:pt x="1501548" y="319088"/>
                  </a:lnTo>
                  <a:close/>
                  <a:moveTo>
                    <a:pt x="229507" y="91395"/>
                  </a:moveTo>
                  <a:lnTo>
                    <a:pt x="225651" y="91621"/>
                  </a:lnTo>
                  <a:lnTo>
                    <a:pt x="221796" y="91848"/>
                  </a:lnTo>
                  <a:lnTo>
                    <a:pt x="218394" y="92075"/>
                  </a:lnTo>
                  <a:lnTo>
                    <a:pt x="214539" y="92755"/>
                  </a:lnTo>
                  <a:lnTo>
                    <a:pt x="210910" y="93662"/>
                  </a:lnTo>
                  <a:lnTo>
                    <a:pt x="207509" y="94570"/>
                  </a:lnTo>
                  <a:lnTo>
                    <a:pt x="204107" y="95704"/>
                  </a:lnTo>
                  <a:lnTo>
                    <a:pt x="200705" y="96837"/>
                  </a:lnTo>
                  <a:lnTo>
                    <a:pt x="197303" y="98198"/>
                  </a:lnTo>
                  <a:lnTo>
                    <a:pt x="194355" y="99559"/>
                  </a:lnTo>
                  <a:lnTo>
                    <a:pt x="191407" y="101373"/>
                  </a:lnTo>
                  <a:lnTo>
                    <a:pt x="188232" y="103187"/>
                  </a:lnTo>
                  <a:lnTo>
                    <a:pt x="185284" y="105002"/>
                  </a:lnTo>
                  <a:lnTo>
                    <a:pt x="182562" y="107270"/>
                  </a:lnTo>
                  <a:lnTo>
                    <a:pt x="179614" y="109311"/>
                  </a:lnTo>
                  <a:lnTo>
                    <a:pt x="177119" y="111579"/>
                  </a:lnTo>
                  <a:lnTo>
                    <a:pt x="174851" y="114073"/>
                  </a:lnTo>
                  <a:lnTo>
                    <a:pt x="172357" y="116568"/>
                  </a:lnTo>
                  <a:lnTo>
                    <a:pt x="170316" y="119062"/>
                  </a:lnTo>
                  <a:lnTo>
                    <a:pt x="168275" y="121784"/>
                  </a:lnTo>
                  <a:lnTo>
                    <a:pt x="166460" y="124505"/>
                  </a:lnTo>
                  <a:lnTo>
                    <a:pt x="164646" y="127454"/>
                  </a:lnTo>
                  <a:lnTo>
                    <a:pt x="162832" y="130402"/>
                  </a:lnTo>
                  <a:lnTo>
                    <a:pt x="161471" y="133350"/>
                  </a:lnTo>
                  <a:lnTo>
                    <a:pt x="160110" y="136525"/>
                  </a:lnTo>
                  <a:lnTo>
                    <a:pt x="158976" y="139700"/>
                  </a:lnTo>
                  <a:lnTo>
                    <a:pt x="158069" y="143102"/>
                  </a:lnTo>
                  <a:lnTo>
                    <a:pt x="156935" y="146277"/>
                  </a:lnTo>
                  <a:lnTo>
                    <a:pt x="156482" y="149679"/>
                  </a:lnTo>
                  <a:lnTo>
                    <a:pt x="156028" y="153080"/>
                  </a:lnTo>
                  <a:lnTo>
                    <a:pt x="155801" y="156709"/>
                  </a:lnTo>
                  <a:lnTo>
                    <a:pt x="155801" y="160111"/>
                  </a:lnTo>
                  <a:lnTo>
                    <a:pt x="155801" y="1330098"/>
                  </a:lnTo>
                  <a:lnTo>
                    <a:pt x="155801" y="1333500"/>
                  </a:lnTo>
                  <a:lnTo>
                    <a:pt x="156028" y="1337129"/>
                  </a:lnTo>
                  <a:lnTo>
                    <a:pt x="156482" y="1340531"/>
                  </a:lnTo>
                  <a:lnTo>
                    <a:pt x="156935" y="1343932"/>
                  </a:lnTo>
                  <a:lnTo>
                    <a:pt x="158069" y="1347561"/>
                  </a:lnTo>
                  <a:lnTo>
                    <a:pt x="158976" y="1350509"/>
                  </a:lnTo>
                  <a:lnTo>
                    <a:pt x="160110" y="1353684"/>
                  </a:lnTo>
                  <a:lnTo>
                    <a:pt x="161471" y="1357086"/>
                  </a:lnTo>
                  <a:lnTo>
                    <a:pt x="162832" y="1360034"/>
                  </a:lnTo>
                  <a:lnTo>
                    <a:pt x="164646" y="1362756"/>
                  </a:lnTo>
                  <a:lnTo>
                    <a:pt x="166460" y="1365931"/>
                  </a:lnTo>
                  <a:lnTo>
                    <a:pt x="168275" y="1368652"/>
                  </a:lnTo>
                  <a:lnTo>
                    <a:pt x="170316" y="1371373"/>
                  </a:lnTo>
                  <a:lnTo>
                    <a:pt x="172357" y="1373868"/>
                  </a:lnTo>
                  <a:lnTo>
                    <a:pt x="174851" y="1376590"/>
                  </a:lnTo>
                  <a:lnTo>
                    <a:pt x="177119" y="1378857"/>
                  </a:lnTo>
                  <a:lnTo>
                    <a:pt x="179614" y="1381125"/>
                  </a:lnTo>
                  <a:lnTo>
                    <a:pt x="182562" y="1383393"/>
                  </a:lnTo>
                  <a:lnTo>
                    <a:pt x="185284" y="1385207"/>
                  </a:lnTo>
                  <a:lnTo>
                    <a:pt x="188232" y="1387248"/>
                  </a:lnTo>
                  <a:lnTo>
                    <a:pt x="191407" y="1389063"/>
                  </a:lnTo>
                  <a:lnTo>
                    <a:pt x="194355" y="1390650"/>
                  </a:lnTo>
                  <a:lnTo>
                    <a:pt x="197303" y="1392238"/>
                  </a:lnTo>
                  <a:lnTo>
                    <a:pt x="200705" y="1393598"/>
                  </a:lnTo>
                  <a:lnTo>
                    <a:pt x="204107" y="1394959"/>
                  </a:lnTo>
                  <a:lnTo>
                    <a:pt x="207509" y="1395866"/>
                  </a:lnTo>
                  <a:lnTo>
                    <a:pt x="210910" y="1397000"/>
                  </a:lnTo>
                  <a:lnTo>
                    <a:pt x="214539" y="1397681"/>
                  </a:lnTo>
                  <a:lnTo>
                    <a:pt x="218394" y="1398134"/>
                  </a:lnTo>
                  <a:lnTo>
                    <a:pt x="221796" y="1398588"/>
                  </a:lnTo>
                  <a:lnTo>
                    <a:pt x="225651" y="1399041"/>
                  </a:lnTo>
                  <a:lnTo>
                    <a:pt x="229507" y="1399041"/>
                  </a:lnTo>
                  <a:lnTo>
                    <a:pt x="2280330" y="1399041"/>
                  </a:lnTo>
                  <a:lnTo>
                    <a:pt x="2284186" y="1399041"/>
                  </a:lnTo>
                  <a:lnTo>
                    <a:pt x="2288041" y="1398588"/>
                  </a:lnTo>
                  <a:lnTo>
                    <a:pt x="2291670" y="1398134"/>
                  </a:lnTo>
                  <a:lnTo>
                    <a:pt x="2295298" y="1397681"/>
                  </a:lnTo>
                  <a:lnTo>
                    <a:pt x="2299154" y="1397000"/>
                  </a:lnTo>
                  <a:lnTo>
                    <a:pt x="2302555" y="1395866"/>
                  </a:lnTo>
                  <a:lnTo>
                    <a:pt x="2305957" y="1394959"/>
                  </a:lnTo>
                  <a:lnTo>
                    <a:pt x="2309359" y="1393598"/>
                  </a:lnTo>
                  <a:lnTo>
                    <a:pt x="2312534" y="1392238"/>
                  </a:lnTo>
                  <a:lnTo>
                    <a:pt x="2315709" y="1390650"/>
                  </a:lnTo>
                  <a:lnTo>
                    <a:pt x="2318884" y="1389063"/>
                  </a:lnTo>
                  <a:lnTo>
                    <a:pt x="2321832" y="1387248"/>
                  </a:lnTo>
                  <a:lnTo>
                    <a:pt x="2324780" y="1385207"/>
                  </a:lnTo>
                  <a:lnTo>
                    <a:pt x="2327502" y="1383393"/>
                  </a:lnTo>
                  <a:lnTo>
                    <a:pt x="2330223" y="1381125"/>
                  </a:lnTo>
                  <a:lnTo>
                    <a:pt x="2332945" y="1378857"/>
                  </a:lnTo>
                  <a:lnTo>
                    <a:pt x="2335213" y="1376590"/>
                  </a:lnTo>
                  <a:lnTo>
                    <a:pt x="2337707" y="1373868"/>
                  </a:lnTo>
                  <a:lnTo>
                    <a:pt x="2339748" y="1371373"/>
                  </a:lnTo>
                  <a:lnTo>
                    <a:pt x="2341789" y="1368652"/>
                  </a:lnTo>
                  <a:lnTo>
                    <a:pt x="2343830" y="1365931"/>
                  </a:lnTo>
                  <a:lnTo>
                    <a:pt x="2345418" y="1362756"/>
                  </a:lnTo>
                  <a:lnTo>
                    <a:pt x="2347232" y="1360034"/>
                  </a:lnTo>
                  <a:lnTo>
                    <a:pt x="2348593" y="1357086"/>
                  </a:lnTo>
                  <a:lnTo>
                    <a:pt x="2350180" y="1353684"/>
                  </a:lnTo>
                  <a:lnTo>
                    <a:pt x="2351088" y="1350509"/>
                  </a:lnTo>
                  <a:lnTo>
                    <a:pt x="2351995" y="1347561"/>
                  </a:lnTo>
                  <a:lnTo>
                    <a:pt x="2352902" y="1343932"/>
                  </a:lnTo>
                  <a:lnTo>
                    <a:pt x="2353582" y="1340531"/>
                  </a:lnTo>
                  <a:lnTo>
                    <a:pt x="2354036" y="1337129"/>
                  </a:lnTo>
                  <a:lnTo>
                    <a:pt x="2354263" y="1333500"/>
                  </a:lnTo>
                  <a:lnTo>
                    <a:pt x="2354263" y="1330098"/>
                  </a:lnTo>
                  <a:lnTo>
                    <a:pt x="2354263" y="160111"/>
                  </a:lnTo>
                  <a:lnTo>
                    <a:pt x="2354263" y="156709"/>
                  </a:lnTo>
                  <a:lnTo>
                    <a:pt x="2354036" y="153080"/>
                  </a:lnTo>
                  <a:lnTo>
                    <a:pt x="2353582" y="149679"/>
                  </a:lnTo>
                  <a:lnTo>
                    <a:pt x="2352902" y="146277"/>
                  </a:lnTo>
                  <a:lnTo>
                    <a:pt x="2351995" y="143102"/>
                  </a:lnTo>
                  <a:lnTo>
                    <a:pt x="2351088" y="139700"/>
                  </a:lnTo>
                  <a:lnTo>
                    <a:pt x="2350180" y="136525"/>
                  </a:lnTo>
                  <a:lnTo>
                    <a:pt x="2348593" y="133350"/>
                  </a:lnTo>
                  <a:lnTo>
                    <a:pt x="2347232" y="130402"/>
                  </a:lnTo>
                  <a:lnTo>
                    <a:pt x="2345418" y="127454"/>
                  </a:lnTo>
                  <a:lnTo>
                    <a:pt x="2343830" y="124505"/>
                  </a:lnTo>
                  <a:lnTo>
                    <a:pt x="2341789" y="121784"/>
                  </a:lnTo>
                  <a:lnTo>
                    <a:pt x="2339748" y="119062"/>
                  </a:lnTo>
                  <a:lnTo>
                    <a:pt x="2337707" y="116568"/>
                  </a:lnTo>
                  <a:lnTo>
                    <a:pt x="2335213" y="114073"/>
                  </a:lnTo>
                  <a:lnTo>
                    <a:pt x="2332945" y="111579"/>
                  </a:lnTo>
                  <a:lnTo>
                    <a:pt x="2330223" y="109311"/>
                  </a:lnTo>
                  <a:lnTo>
                    <a:pt x="2327502" y="107270"/>
                  </a:lnTo>
                  <a:lnTo>
                    <a:pt x="2324780" y="105002"/>
                  </a:lnTo>
                  <a:lnTo>
                    <a:pt x="2321832" y="103187"/>
                  </a:lnTo>
                  <a:lnTo>
                    <a:pt x="2318884" y="101373"/>
                  </a:lnTo>
                  <a:lnTo>
                    <a:pt x="2315709" y="99559"/>
                  </a:lnTo>
                  <a:lnTo>
                    <a:pt x="2312534" y="98198"/>
                  </a:lnTo>
                  <a:lnTo>
                    <a:pt x="2309359" y="96837"/>
                  </a:lnTo>
                  <a:lnTo>
                    <a:pt x="2305957" y="95704"/>
                  </a:lnTo>
                  <a:lnTo>
                    <a:pt x="2302555" y="94570"/>
                  </a:lnTo>
                  <a:lnTo>
                    <a:pt x="2299154" y="93662"/>
                  </a:lnTo>
                  <a:lnTo>
                    <a:pt x="2295298" y="92755"/>
                  </a:lnTo>
                  <a:lnTo>
                    <a:pt x="2291670" y="92075"/>
                  </a:lnTo>
                  <a:lnTo>
                    <a:pt x="2288041" y="91848"/>
                  </a:lnTo>
                  <a:lnTo>
                    <a:pt x="2284186" y="91621"/>
                  </a:lnTo>
                  <a:lnTo>
                    <a:pt x="2280330" y="91395"/>
                  </a:lnTo>
                  <a:lnTo>
                    <a:pt x="229507" y="91395"/>
                  </a:lnTo>
                  <a:close/>
                  <a:moveTo>
                    <a:pt x="81642" y="0"/>
                  </a:moveTo>
                  <a:lnTo>
                    <a:pt x="86178" y="0"/>
                  </a:lnTo>
                  <a:lnTo>
                    <a:pt x="2424113" y="0"/>
                  </a:lnTo>
                  <a:lnTo>
                    <a:pt x="2428648" y="0"/>
                  </a:lnTo>
                  <a:lnTo>
                    <a:pt x="2432730" y="227"/>
                  </a:lnTo>
                  <a:lnTo>
                    <a:pt x="2436813" y="680"/>
                  </a:lnTo>
                  <a:lnTo>
                    <a:pt x="2441122" y="1361"/>
                  </a:lnTo>
                  <a:lnTo>
                    <a:pt x="2445204" y="2268"/>
                  </a:lnTo>
                  <a:lnTo>
                    <a:pt x="2449286" y="3402"/>
                  </a:lnTo>
                  <a:lnTo>
                    <a:pt x="2452914" y="4536"/>
                  </a:lnTo>
                  <a:lnTo>
                    <a:pt x="2456770" y="5896"/>
                  </a:lnTo>
                  <a:lnTo>
                    <a:pt x="2460625" y="7484"/>
                  </a:lnTo>
                  <a:lnTo>
                    <a:pt x="2464480" y="9298"/>
                  </a:lnTo>
                  <a:lnTo>
                    <a:pt x="2467882" y="11339"/>
                  </a:lnTo>
                  <a:lnTo>
                    <a:pt x="2471284" y="13380"/>
                  </a:lnTo>
                  <a:lnTo>
                    <a:pt x="2474459" y="15421"/>
                  </a:lnTo>
                  <a:lnTo>
                    <a:pt x="2477861" y="17916"/>
                  </a:lnTo>
                  <a:lnTo>
                    <a:pt x="2480809" y="20184"/>
                  </a:lnTo>
                  <a:lnTo>
                    <a:pt x="2483757" y="22905"/>
                  </a:lnTo>
                  <a:lnTo>
                    <a:pt x="2486479" y="25400"/>
                  </a:lnTo>
                  <a:lnTo>
                    <a:pt x="2489200" y="28348"/>
                  </a:lnTo>
                  <a:lnTo>
                    <a:pt x="2491695" y="31296"/>
                  </a:lnTo>
                  <a:lnTo>
                    <a:pt x="2493963" y="34471"/>
                  </a:lnTo>
                  <a:lnTo>
                    <a:pt x="2496230" y="37646"/>
                  </a:lnTo>
                  <a:lnTo>
                    <a:pt x="2498272" y="40821"/>
                  </a:lnTo>
                  <a:lnTo>
                    <a:pt x="2499859" y="44450"/>
                  </a:lnTo>
                  <a:lnTo>
                    <a:pt x="2501673" y="47625"/>
                  </a:lnTo>
                  <a:lnTo>
                    <a:pt x="2503261" y="51480"/>
                  </a:lnTo>
                  <a:lnTo>
                    <a:pt x="2504395" y="54882"/>
                  </a:lnTo>
                  <a:lnTo>
                    <a:pt x="2505755" y="58737"/>
                  </a:lnTo>
                  <a:lnTo>
                    <a:pt x="2506663" y="62593"/>
                  </a:lnTo>
                  <a:lnTo>
                    <a:pt x="2507343" y="66221"/>
                  </a:lnTo>
                  <a:lnTo>
                    <a:pt x="2508023" y="70304"/>
                  </a:lnTo>
                  <a:lnTo>
                    <a:pt x="2508250" y="74159"/>
                  </a:lnTo>
                  <a:lnTo>
                    <a:pt x="2508250" y="78241"/>
                  </a:lnTo>
                  <a:lnTo>
                    <a:pt x="2508250" y="1411968"/>
                  </a:lnTo>
                  <a:lnTo>
                    <a:pt x="2508250" y="1416050"/>
                  </a:lnTo>
                  <a:lnTo>
                    <a:pt x="2508023" y="1420132"/>
                  </a:lnTo>
                  <a:lnTo>
                    <a:pt x="2507343" y="1423988"/>
                  </a:lnTo>
                  <a:lnTo>
                    <a:pt x="2506663" y="1427616"/>
                  </a:lnTo>
                  <a:lnTo>
                    <a:pt x="2505755" y="1431472"/>
                  </a:lnTo>
                  <a:lnTo>
                    <a:pt x="2504395" y="1435327"/>
                  </a:lnTo>
                  <a:lnTo>
                    <a:pt x="2503261" y="1439182"/>
                  </a:lnTo>
                  <a:lnTo>
                    <a:pt x="2501673" y="1442584"/>
                  </a:lnTo>
                  <a:lnTo>
                    <a:pt x="2499859" y="1446213"/>
                  </a:lnTo>
                  <a:lnTo>
                    <a:pt x="2498272" y="1449388"/>
                  </a:lnTo>
                  <a:lnTo>
                    <a:pt x="2496230" y="1452790"/>
                  </a:lnTo>
                  <a:lnTo>
                    <a:pt x="2493963" y="1455965"/>
                  </a:lnTo>
                  <a:lnTo>
                    <a:pt x="2491695" y="1458913"/>
                  </a:lnTo>
                  <a:lnTo>
                    <a:pt x="2489200" y="1462088"/>
                  </a:lnTo>
                  <a:lnTo>
                    <a:pt x="2486479" y="1464809"/>
                  </a:lnTo>
                  <a:lnTo>
                    <a:pt x="2483757" y="1467531"/>
                  </a:lnTo>
                  <a:lnTo>
                    <a:pt x="2480809" y="1470025"/>
                  </a:lnTo>
                  <a:lnTo>
                    <a:pt x="2477861" y="1472747"/>
                  </a:lnTo>
                  <a:lnTo>
                    <a:pt x="2474459" y="1475015"/>
                  </a:lnTo>
                  <a:lnTo>
                    <a:pt x="2471284" y="1477282"/>
                  </a:lnTo>
                  <a:lnTo>
                    <a:pt x="2467882" y="1479097"/>
                  </a:lnTo>
                  <a:lnTo>
                    <a:pt x="2464480" y="1480911"/>
                  </a:lnTo>
                  <a:lnTo>
                    <a:pt x="2460625" y="1482725"/>
                  </a:lnTo>
                  <a:lnTo>
                    <a:pt x="2456770" y="1484313"/>
                  </a:lnTo>
                  <a:lnTo>
                    <a:pt x="2452914" y="1485674"/>
                  </a:lnTo>
                  <a:lnTo>
                    <a:pt x="2449286" y="1487034"/>
                  </a:lnTo>
                  <a:lnTo>
                    <a:pt x="2445204" y="1487941"/>
                  </a:lnTo>
                  <a:lnTo>
                    <a:pt x="2441122" y="1488849"/>
                  </a:lnTo>
                  <a:lnTo>
                    <a:pt x="2436813" y="1489529"/>
                  </a:lnTo>
                  <a:lnTo>
                    <a:pt x="2432730" y="1489982"/>
                  </a:lnTo>
                  <a:lnTo>
                    <a:pt x="2428648" y="1490209"/>
                  </a:lnTo>
                  <a:lnTo>
                    <a:pt x="2424113" y="1490663"/>
                  </a:lnTo>
                  <a:lnTo>
                    <a:pt x="86178" y="1490663"/>
                  </a:lnTo>
                  <a:lnTo>
                    <a:pt x="81642" y="1490209"/>
                  </a:lnTo>
                  <a:lnTo>
                    <a:pt x="77333" y="1489982"/>
                  </a:lnTo>
                  <a:lnTo>
                    <a:pt x="73251" y="1489529"/>
                  </a:lnTo>
                  <a:lnTo>
                    <a:pt x="68942" y="1488849"/>
                  </a:lnTo>
                  <a:lnTo>
                    <a:pt x="64860" y="1487941"/>
                  </a:lnTo>
                  <a:lnTo>
                    <a:pt x="60778" y="1487034"/>
                  </a:lnTo>
                  <a:lnTo>
                    <a:pt x="57150" y="1485674"/>
                  </a:lnTo>
                  <a:lnTo>
                    <a:pt x="53294" y="1484313"/>
                  </a:lnTo>
                  <a:lnTo>
                    <a:pt x="49439" y="1482725"/>
                  </a:lnTo>
                  <a:lnTo>
                    <a:pt x="45810" y="1480911"/>
                  </a:lnTo>
                  <a:lnTo>
                    <a:pt x="42182" y="1479097"/>
                  </a:lnTo>
                  <a:lnTo>
                    <a:pt x="39007" y="1477282"/>
                  </a:lnTo>
                  <a:lnTo>
                    <a:pt x="35605" y="1475015"/>
                  </a:lnTo>
                  <a:lnTo>
                    <a:pt x="32430" y="1472747"/>
                  </a:lnTo>
                  <a:lnTo>
                    <a:pt x="29255" y="1470025"/>
                  </a:lnTo>
                  <a:lnTo>
                    <a:pt x="26307" y="1467531"/>
                  </a:lnTo>
                  <a:lnTo>
                    <a:pt x="23585" y="1464809"/>
                  </a:lnTo>
                  <a:lnTo>
                    <a:pt x="21091" y="1462088"/>
                  </a:lnTo>
                  <a:lnTo>
                    <a:pt x="18596" y="1458913"/>
                  </a:lnTo>
                  <a:lnTo>
                    <a:pt x="16101" y="1455965"/>
                  </a:lnTo>
                  <a:lnTo>
                    <a:pt x="13833" y="1452790"/>
                  </a:lnTo>
                  <a:lnTo>
                    <a:pt x="12019" y="1449388"/>
                  </a:lnTo>
                  <a:lnTo>
                    <a:pt x="9978" y="1446213"/>
                  </a:lnTo>
                  <a:lnTo>
                    <a:pt x="8391" y="1442584"/>
                  </a:lnTo>
                  <a:lnTo>
                    <a:pt x="6803" y="1439182"/>
                  </a:lnTo>
                  <a:lnTo>
                    <a:pt x="5442" y="1435327"/>
                  </a:lnTo>
                  <a:lnTo>
                    <a:pt x="4308" y="1431472"/>
                  </a:lnTo>
                  <a:lnTo>
                    <a:pt x="3401" y="1427616"/>
                  </a:lnTo>
                  <a:lnTo>
                    <a:pt x="2494" y="1423988"/>
                  </a:lnTo>
                  <a:lnTo>
                    <a:pt x="2041" y="1420132"/>
                  </a:lnTo>
                  <a:lnTo>
                    <a:pt x="1814" y="1416050"/>
                  </a:lnTo>
                  <a:lnTo>
                    <a:pt x="1587" y="1411968"/>
                  </a:lnTo>
                  <a:lnTo>
                    <a:pt x="1587" y="78241"/>
                  </a:lnTo>
                  <a:lnTo>
                    <a:pt x="1814" y="74159"/>
                  </a:lnTo>
                  <a:lnTo>
                    <a:pt x="2041" y="70304"/>
                  </a:lnTo>
                  <a:lnTo>
                    <a:pt x="2494" y="66221"/>
                  </a:lnTo>
                  <a:lnTo>
                    <a:pt x="3401" y="62593"/>
                  </a:lnTo>
                  <a:lnTo>
                    <a:pt x="4308" y="58737"/>
                  </a:lnTo>
                  <a:lnTo>
                    <a:pt x="5442" y="54882"/>
                  </a:lnTo>
                  <a:lnTo>
                    <a:pt x="6803" y="51480"/>
                  </a:lnTo>
                  <a:lnTo>
                    <a:pt x="8391" y="47625"/>
                  </a:lnTo>
                  <a:lnTo>
                    <a:pt x="9978" y="44450"/>
                  </a:lnTo>
                  <a:lnTo>
                    <a:pt x="12019" y="40821"/>
                  </a:lnTo>
                  <a:lnTo>
                    <a:pt x="13833" y="37646"/>
                  </a:lnTo>
                  <a:lnTo>
                    <a:pt x="16101" y="34471"/>
                  </a:lnTo>
                  <a:lnTo>
                    <a:pt x="18596" y="31296"/>
                  </a:lnTo>
                  <a:lnTo>
                    <a:pt x="21091" y="28348"/>
                  </a:lnTo>
                  <a:lnTo>
                    <a:pt x="23585" y="25400"/>
                  </a:lnTo>
                  <a:lnTo>
                    <a:pt x="26307" y="22905"/>
                  </a:lnTo>
                  <a:lnTo>
                    <a:pt x="29255" y="20184"/>
                  </a:lnTo>
                  <a:lnTo>
                    <a:pt x="32430" y="17916"/>
                  </a:lnTo>
                  <a:lnTo>
                    <a:pt x="35605" y="15421"/>
                  </a:lnTo>
                  <a:lnTo>
                    <a:pt x="39007" y="13380"/>
                  </a:lnTo>
                  <a:lnTo>
                    <a:pt x="42182" y="11339"/>
                  </a:lnTo>
                  <a:lnTo>
                    <a:pt x="45810" y="9298"/>
                  </a:lnTo>
                  <a:lnTo>
                    <a:pt x="49439" y="7484"/>
                  </a:lnTo>
                  <a:lnTo>
                    <a:pt x="53294" y="5896"/>
                  </a:lnTo>
                  <a:lnTo>
                    <a:pt x="57150" y="4536"/>
                  </a:lnTo>
                  <a:lnTo>
                    <a:pt x="60778" y="3402"/>
                  </a:lnTo>
                  <a:lnTo>
                    <a:pt x="64860" y="2268"/>
                  </a:lnTo>
                  <a:lnTo>
                    <a:pt x="68942" y="1361"/>
                  </a:lnTo>
                  <a:lnTo>
                    <a:pt x="73251" y="680"/>
                  </a:lnTo>
                  <a:lnTo>
                    <a:pt x="77333" y="227"/>
                  </a:lnTo>
                  <a:lnTo>
                    <a:pt x="8164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normAutofit lnSpcReduction="10000"/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2283916" y="5095178"/>
            <a:ext cx="1961035" cy="784414"/>
            <a:chOff x="818583" y="4120024"/>
            <a:chExt cx="1602178" cy="640871"/>
          </a:xfrm>
        </p:grpSpPr>
        <p:sp>
          <p:nvSpPr>
            <p:cNvPr id="97" name="任意多边形 96"/>
            <p:cNvSpPr/>
            <p:nvPr/>
          </p:nvSpPr>
          <p:spPr>
            <a:xfrm>
              <a:off x="818583" y="4120024"/>
              <a:ext cx="1602178" cy="640871"/>
            </a:xfrm>
            <a:custGeom>
              <a:avLst/>
              <a:gdLst>
                <a:gd name="connsiteX0" fmla="*/ 0 w 1602178"/>
                <a:gd name="connsiteY0" fmla="*/ 0 h 640871"/>
                <a:gd name="connsiteX1" fmla="*/ 1281743 w 1602178"/>
                <a:gd name="connsiteY1" fmla="*/ 0 h 640871"/>
                <a:gd name="connsiteX2" fmla="*/ 1602178 w 1602178"/>
                <a:gd name="connsiteY2" fmla="*/ 320436 h 640871"/>
                <a:gd name="connsiteX3" fmla="*/ 1281743 w 1602178"/>
                <a:gd name="connsiteY3" fmla="*/ 640871 h 640871"/>
                <a:gd name="connsiteX4" fmla="*/ 0 w 1602178"/>
                <a:gd name="connsiteY4" fmla="*/ 640871 h 640871"/>
                <a:gd name="connsiteX5" fmla="*/ 320436 w 1602178"/>
                <a:gd name="connsiteY5" fmla="*/ 320436 h 640871"/>
                <a:gd name="connsiteX6" fmla="*/ 0 w 1602178"/>
                <a:gd name="connsiteY6" fmla="*/ 0 h 64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2178" h="640871">
                  <a:moveTo>
                    <a:pt x="0" y="0"/>
                  </a:moveTo>
                  <a:lnTo>
                    <a:pt x="1281743" y="0"/>
                  </a:lnTo>
                  <a:lnTo>
                    <a:pt x="1602178" y="320436"/>
                  </a:lnTo>
                  <a:lnTo>
                    <a:pt x="1281743" y="640871"/>
                  </a:lnTo>
                  <a:lnTo>
                    <a:pt x="0" y="640871"/>
                  </a:lnTo>
                  <a:lnTo>
                    <a:pt x="320436" y="320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0596" tIns="5080" rIns="320435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400" b="1" kern="1200" dirty="0" smtClean="0">
                <a:solidFill>
                  <a:schemeClr val="bg1"/>
                </a:solidFill>
              </a:endParaRPr>
            </a:p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100" dirty="0">
                  <a:solidFill>
                    <a:schemeClr val="bg1"/>
                  </a:solidFill>
                </a:rPr>
                <a:t>添加文字</a:t>
              </a:r>
              <a:endParaRPr lang="en-US" altLang="zh-CN" sz="1100" dirty="0">
                <a:solidFill>
                  <a:schemeClr val="bg1"/>
                </a:solidFill>
              </a:endParaRPr>
            </a:p>
          </p:txBody>
        </p:sp>
        <p:sp>
          <p:nvSpPr>
            <p:cNvPr id="98" name="MH_Other_7"/>
            <p:cNvSpPr/>
            <p:nvPr/>
          </p:nvSpPr>
          <p:spPr bwMode="auto">
            <a:xfrm>
              <a:off x="1484578" y="4215426"/>
              <a:ext cx="282406" cy="237601"/>
            </a:xfrm>
            <a:custGeom>
              <a:avLst/>
              <a:gdLst>
                <a:gd name="T0" fmla="*/ 332222 w 2301876"/>
                <a:gd name="T1" fmla="*/ 1410232 h 1941513"/>
                <a:gd name="T2" fmla="*/ 321717 w 2301876"/>
                <a:gd name="T3" fmla="*/ 1470415 h 1941513"/>
                <a:gd name="T4" fmla="*/ 382384 w 2301876"/>
                <a:gd name="T5" fmla="*/ 1525343 h 1941513"/>
                <a:gd name="T6" fmla="*/ 696485 w 2301876"/>
                <a:gd name="T7" fmla="*/ 1509573 h 1941513"/>
                <a:gd name="T8" fmla="*/ 723010 w 2301876"/>
                <a:gd name="T9" fmla="*/ 1444398 h 1941513"/>
                <a:gd name="T10" fmla="*/ 671273 w 2301876"/>
                <a:gd name="T11" fmla="*/ 1380797 h 1941513"/>
                <a:gd name="T12" fmla="*/ 1348867 w 2301876"/>
                <a:gd name="T13" fmla="*/ 1247408 h 1941513"/>
                <a:gd name="T14" fmla="*/ 1327043 w 2301876"/>
                <a:gd name="T15" fmla="*/ 1320445 h 1941513"/>
                <a:gd name="T16" fmla="*/ 1593934 w 2301876"/>
                <a:gd name="T17" fmla="*/ 1356438 h 1941513"/>
                <a:gd name="T18" fmla="*/ 1647838 w 2301876"/>
                <a:gd name="T19" fmla="*/ 1303105 h 1941513"/>
                <a:gd name="T20" fmla="*/ 1606030 w 2301876"/>
                <a:gd name="T21" fmla="*/ 1239789 h 1941513"/>
                <a:gd name="T22" fmla="*/ 1529191 w 2301876"/>
                <a:gd name="T23" fmla="*/ 516517 h 1941513"/>
                <a:gd name="T24" fmla="*/ 1584982 w 2301876"/>
                <a:gd name="T25" fmla="*/ 576970 h 1941513"/>
                <a:gd name="T26" fmla="*/ 1601035 w 2301876"/>
                <a:gd name="T27" fmla="*/ 667649 h 1941513"/>
                <a:gd name="T28" fmla="*/ 1640510 w 2301876"/>
                <a:gd name="T29" fmla="*/ 716799 h 1941513"/>
                <a:gd name="T30" fmla="*/ 1583140 w 2301876"/>
                <a:gd name="T31" fmla="*/ 840071 h 1941513"/>
                <a:gd name="T32" fmla="*/ 1691827 w 2301876"/>
                <a:gd name="T33" fmla="*/ 916820 h 1941513"/>
                <a:gd name="T34" fmla="*/ 1229710 w 2301876"/>
                <a:gd name="T35" fmla="*/ 1106063 h 1941513"/>
                <a:gd name="T36" fmla="*/ 1284448 w 2301876"/>
                <a:gd name="T37" fmla="*/ 909460 h 1941513"/>
                <a:gd name="T38" fmla="*/ 1396556 w 2301876"/>
                <a:gd name="T39" fmla="*/ 836654 h 1941513"/>
                <a:gd name="T40" fmla="*/ 1335239 w 2301876"/>
                <a:gd name="T41" fmla="*/ 712857 h 1941513"/>
                <a:gd name="T42" fmla="*/ 1370240 w 2301876"/>
                <a:gd name="T43" fmla="*/ 660815 h 1941513"/>
                <a:gd name="T44" fmla="*/ 1388398 w 2301876"/>
                <a:gd name="T45" fmla="*/ 571451 h 1941513"/>
                <a:gd name="T46" fmla="*/ 1446031 w 2301876"/>
                <a:gd name="T47" fmla="*/ 514152 h 1941513"/>
                <a:gd name="T48" fmla="*/ 570227 w 2301876"/>
                <a:gd name="T49" fmla="*/ 477627 h 1941513"/>
                <a:gd name="T50" fmla="*/ 641756 w 2301876"/>
                <a:gd name="T51" fmla="*/ 549062 h 1941513"/>
                <a:gd name="T52" fmla="*/ 661216 w 2301876"/>
                <a:gd name="T53" fmla="*/ 657005 h 1941513"/>
                <a:gd name="T54" fmla="*/ 633078 w 2301876"/>
                <a:gd name="T55" fmla="*/ 739471 h 1941513"/>
                <a:gd name="T56" fmla="*/ 574697 w 2301876"/>
                <a:gd name="T57" fmla="*/ 792786 h 1941513"/>
                <a:gd name="T58" fmla="*/ 708552 w 2301876"/>
                <a:gd name="T59" fmla="*/ 915697 h 1941513"/>
                <a:gd name="T60" fmla="*/ 815320 w 2301876"/>
                <a:gd name="T61" fmla="*/ 1036508 h 1941513"/>
                <a:gd name="T62" fmla="*/ 222836 w 2301876"/>
                <a:gd name="T63" fmla="*/ 1047276 h 1941513"/>
                <a:gd name="T64" fmla="*/ 324870 w 2301876"/>
                <a:gd name="T65" fmla="*/ 922526 h 1941513"/>
                <a:gd name="T66" fmla="*/ 473189 w 2301876"/>
                <a:gd name="T67" fmla="*/ 794886 h 1941513"/>
                <a:gd name="T68" fmla="*/ 413493 w 2301876"/>
                <a:gd name="T69" fmla="*/ 744461 h 1941513"/>
                <a:gd name="T70" fmla="*/ 382462 w 2301876"/>
                <a:gd name="T71" fmla="*/ 663570 h 1941513"/>
                <a:gd name="T72" fmla="*/ 397978 w 2301876"/>
                <a:gd name="T73" fmla="*/ 556154 h 1941513"/>
                <a:gd name="T74" fmla="*/ 466878 w 2301876"/>
                <a:gd name="T75" fmla="*/ 480778 h 1941513"/>
                <a:gd name="T76" fmla="*/ 140242 w 2301876"/>
                <a:gd name="T77" fmla="*/ 134558 h 1941513"/>
                <a:gd name="T78" fmla="*/ 133677 w 2301876"/>
                <a:gd name="T79" fmla="*/ 1210760 h 1941513"/>
                <a:gd name="T80" fmla="*/ 198545 w 2301876"/>
                <a:gd name="T81" fmla="*/ 1290654 h 1941513"/>
                <a:gd name="T82" fmla="*/ 905010 w 2301876"/>
                <a:gd name="T83" fmla="*/ 1223901 h 1941513"/>
                <a:gd name="T84" fmla="*/ 906061 w 2301876"/>
                <a:gd name="T85" fmla="*/ 137186 h 1941513"/>
                <a:gd name="T86" fmla="*/ 1795088 w 2301876"/>
                <a:gd name="T87" fmla="*/ 130835 h 1941513"/>
                <a:gd name="T88" fmla="*/ 1869239 w 2301876"/>
                <a:gd name="T89" fmla="*/ 166040 h 1941513"/>
                <a:gd name="T90" fmla="*/ 1904211 w 2301876"/>
                <a:gd name="T91" fmla="*/ 240391 h 1941513"/>
                <a:gd name="T92" fmla="*/ 1879757 w 2301876"/>
                <a:gd name="T93" fmla="*/ 1330166 h 1941513"/>
                <a:gd name="T94" fmla="*/ 1769057 w 2301876"/>
                <a:gd name="T95" fmla="*/ 1410033 h 1941513"/>
                <a:gd name="T96" fmla="*/ 1237904 w 2301876"/>
                <a:gd name="T97" fmla="*/ 1415550 h 1941513"/>
                <a:gd name="T98" fmla="*/ 1189785 w 2301876"/>
                <a:gd name="T99" fmla="*/ 1139429 h 1941513"/>
                <a:gd name="T100" fmla="*/ 1756435 w 2301876"/>
                <a:gd name="T101" fmla="*/ 1159921 h 1941513"/>
                <a:gd name="T102" fmla="*/ 1799821 w 2301876"/>
                <a:gd name="T103" fmla="*/ 1088198 h 1941513"/>
                <a:gd name="T104" fmla="*/ 898445 w 2301876"/>
                <a:gd name="T105" fmla="*/ 262 h 1941513"/>
                <a:gd name="T106" fmla="*/ 992990 w 2301876"/>
                <a:gd name="T107" fmla="*/ 39421 h 1941513"/>
                <a:gd name="T108" fmla="*/ 1041313 w 2301876"/>
                <a:gd name="T109" fmla="*/ 129302 h 1941513"/>
                <a:gd name="T110" fmla="*/ 1017414 w 2301876"/>
                <a:gd name="T111" fmla="*/ 1483030 h 1941513"/>
                <a:gd name="T112" fmla="*/ 887939 w 2301876"/>
                <a:gd name="T113" fmla="*/ 1588417 h 1941513"/>
                <a:gd name="T114" fmla="*/ 200909 w 2301876"/>
                <a:gd name="T115" fmla="*/ 1599454 h 1941513"/>
                <a:gd name="T116" fmla="*/ 45959 w 2301876"/>
                <a:gd name="T117" fmla="*/ 1513779 h 1941513"/>
                <a:gd name="T118" fmla="*/ 0 w 2301876"/>
                <a:gd name="T119" fmla="*/ 152429 h 1941513"/>
                <a:gd name="T120" fmla="*/ 34667 w 2301876"/>
                <a:gd name="T121" fmla="*/ 55452 h 1941513"/>
                <a:gd name="T122" fmla="*/ 121596 w 2301876"/>
                <a:gd name="T123" fmla="*/ 2891 h 194151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01876" h="1941513">
                  <a:moveTo>
                    <a:pt x="475693" y="1664563"/>
                  </a:moveTo>
                  <a:lnTo>
                    <a:pt x="471250" y="1664880"/>
                  </a:lnTo>
                  <a:lnTo>
                    <a:pt x="466490" y="1665198"/>
                  </a:lnTo>
                  <a:lnTo>
                    <a:pt x="462047" y="1665515"/>
                  </a:lnTo>
                  <a:lnTo>
                    <a:pt x="457605" y="1666468"/>
                  </a:lnTo>
                  <a:lnTo>
                    <a:pt x="453162" y="1667421"/>
                  </a:lnTo>
                  <a:lnTo>
                    <a:pt x="449354" y="1668691"/>
                  </a:lnTo>
                  <a:lnTo>
                    <a:pt x="440786" y="1671550"/>
                  </a:lnTo>
                  <a:lnTo>
                    <a:pt x="433170" y="1675679"/>
                  </a:lnTo>
                  <a:lnTo>
                    <a:pt x="425553" y="1680125"/>
                  </a:lnTo>
                  <a:lnTo>
                    <a:pt x="418572" y="1685207"/>
                  </a:lnTo>
                  <a:lnTo>
                    <a:pt x="412542" y="1691241"/>
                  </a:lnTo>
                  <a:lnTo>
                    <a:pt x="406513" y="1697276"/>
                  </a:lnTo>
                  <a:lnTo>
                    <a:pt x="401435" y="1704263"/>
                  </a:lnTo>
                  <a:lnTo>
                    <a:pt x="396993" y="1711886"/>
                  </a:lnTo>
                  <a:lnTo>
                    <a:pt x="392867" y="1719508"/>
                  </a:lnTo>
                  <a:lnTo>
                    <a:pt x="390011" y="1728083"/>
                  </a:lnTo>
                  <a:lnTo>
                    <a:pt x="388742" y="1732212"/>
                  </a:lnTo>
                  <a:lnTo>
                    <a:pt x="387790" y="1736341"/>
                  </a:lnTo>
                  <a:lnTo>
                    <a:pt x="386838" y="1740787"/>
                  </a:lnTo>
                  <a:lnTo>
                    <a:pt x="386203" y="1745552"/>
                  </a:lnTo>
                  <a:lnTo>
                    <a:pt x="385886" y="1749998"/>
                  </a:lnTo>
                  <a:lnTo>
                    <a:pt x="385886" y="1754444"/>
                  </a:lnTo>
                  <a:lnTo>
                    <a:pt x="385886" y="1759209"/>
                  </a:lnTo>
                  <a:lnTo>
                    <a:pt x="386203" y="1763655"/>
                  </a:lnTo>
                  <a:lnTo>
                    <a:pt x="386838" y="1768419"/>
                  </a:lnTo>
                  <a:lnTo>
                    <a:pt x="387790" y="1772865"/>
                  </a:lnTo>
                  <a:lnTo>
                    <a:pt x="388742" y="1776994"/>
                  </a:lnTo>
                  <a:lnTo>
                    <a:pt x="390011" y="1781441"/>
                  </a:lnTo>
                  <a:lnTo>
                    <a:pt x="392867" y="1789698"/>
                  </a:lnTo>
                  <a:lnTo>
                    <a:pt x="396993" y="1797639"/>
                  </a:lnTo>
                  <a:lnTo>
                    <a:pt x="401435" y="1804943"/>
                  </a:lnTo>
                  <a:lnTo>
                    <a:pt x="406513" y="1812248"/>
                  </a:lnTo>
                  <a:lnTo>
                    <a:pt x="412542" y="1818283"/>
                  </a:lnTo>
                  <a:lnTo>
                    <a:pt x="418572" y="1824317"/>
                  </a:lnTo>
                  <a:lnTo>
                    <a:pt x="425553" y="1829399"/>
                  </a:lnTo>
                  <a:lnTo>
                    <a:pt x="433170" y="1833845"/>
                  </a:lnTo>
                  <a:lnTo>
                    <a:pt x="440786" y="1837657"/>
                  </a:lnTo>
                  <a:lnTo>
                    <a:pt x="449354" y="1840515"/>
                  </a:lnTo>
                  <a:lnTo>
                    <a:pt x="453162" y="1842103"/>
                  </a:lnTo>
                  <a:lnTo>
                    <a:pt x="457605" y="1842738"/>
                  </a:lnTo>
                  <a:lnTo>
                    <a:pt x="462047" y="1843374"/>
                  </a:lnTo>
                  <a:lnTo>
                    <a:pt x="466490" y="1844326"/>
                  </a:lnTo>
                  <a:lnTo>
                    <a:pt x="471250" y="1844644"/>
                  </a:lnTo>
                  <a:lnTo>
                    <a:pt x="475693" y="1844644"/>
                  </a:lnTo>
                  <a:lnTo>
                    <a:pt x="784465" y="1844644"/>
                  </a:lnTo>
                  <a:lnTo>
                    <a:pt x="788908" y="1844644"/>
                  </a:lnTo>
                  <a:lnTo>
                    <a:pt x="793668" y="1844326"/>
                  </a:lnTo>
                  <a:lnTo>
                    <a:pt x="798111" y="1843374"/>
                  </a:lnTo>
                  <a:lnTo>
                    <a:pt x="802553" y="1842738"/>
                  </a:lnTo>
                  <a:lnTo>
                    <a:pt x="806996" y="1842103"/>
                  </a:lnTo>
                  <a:lnTo>
                    <a:pt x="811122" y="1840515"/>
                  </a:lnTo>
                  <a:lnTo>
                    <a:pt x="819690" y="1837657"/>
                  </a:lnTo>
                  <a:lnTo>
                    <a:pt x="827306" y="1833845"/>
                  </a:lnTo>
                  <a:lnTo>
                    <a:pt x="834605" y="1829399"/>
                  </a:lnTo>
                  <a:lnTo>
                    <a:pt x="841586" y="1824317"/>
                  </a:lnTo>
                  <a:lnTo>
                    <a:pt x="847933" y="1818283"/>
                  </a:lnTo>
                  <a:lnTo>
                    <a:pt x="853963" y="1812248"/>
                  </a:lnTo>
                  <a:lnTo>
                    <a:pt x="859040" y="1804943"/>
                  </a:lnTo>
                  <a:lnTo>
                    <a:pt x="863483" y="1797639"/>
                  </a:lnTo>
                  <a:lnTo>
                    <a:pt x="867608" y="1789698"/>
                  </a:lnTo>
                  <a:lnTo>
                    <a:pt x="870464" y="1781441"/>
                  </a:lnTo>
                  <a:lnTo>
                    <a:pt x="871734" y="1776994"/>
                  </a:lnTo>
                  <a:lnTo>
                    <a:pt x="872686" y="1772865"/>
                  </a:lnTo>
                  <a:lnTo>
                    <a:pt x="873320" y="1768419"/>
                  </a:lnTo>
                  <a:lnTo>
                    <a:pt x="873638" y="1763655"/>
                  </a:lnTo>
                  <a:lnTo>
                    <a:pt x="874272" y="1759209"/>
                  </a:lnTo>
                  <a:lnTo>
                    <a:pt x="874590" y="1754444"/>
                  </a:lnTo>
                  <a:lnTo>
                    <a:pt x="874272" y="1749998"/>
                  </a:lnTo>
                  <a:lnTo>
                    <a:pt x="873638" y="1745552"/>
                  </a:lnTo>
                  <a:lnTo>
                    <a:pt x="873320" y="1740787"/>
                  </a:lnTo>
                  <a:lnTo>
                    <a:pt x="872686" y="1736341"/>
                  </a:lnTo>
                  <a:lnTo>
                    <a:pt x="871734" y="1732212"/>
                  </a:lnTo>
                  <a:lnTo>
                    <a:pt x="870464" y="1728083"/>
                  </a:lnTo>
                  <a:lnTo>
                    <a:pt x="867608" y="1719508"/>
                  </a:lnTo>
                  <a:lnTo>
                    <a:pt x="863483" y="1711886"/>
                  </a:lnTo>
                  <a:lnTo>
                    <a:pt x="859040" y="1704263"/>
                  </a:lnTo>
                  <a:lnTo>
                    <a:pt x="853963" y="1697276"/>
                  </a:lnTo>
                  <a:lnTo>
                    <a:pt x="847933" y="1691241"/>
                  </a:lnTo>
                  <a:lnTo>
                    <a:pt x="841586" y="1685207"/>
                  </a:lnTo>
                  <a:lnTo>
                    <a:pt x="834605" y="1680125"/>
                  </a:lnTo>
                  <a:lnTo>
                    <a:pt x="827306" y="1675679"/>
                  </a:lnTo>
                  <a:lnTo>
                    <a:pt x="819690" y="1671550"/>
                  </a:lnTo>
                  <a:lnTo>
                    <a:pt x="811122" y="1668691"/>
                  </a:lnTo>
                  <a:lnTo>
                    <a:pt x="806996" y="1667421"/>
                  </a:lnTo>
                  <a:lnTo>
                    <a:pt x="802553" y="1666468"/>
                  </a:lnTo>
                  <a:lnTo>
                    <a:pt x="798111" y="1665515"/>
                  </a:lnTo>
                  <a:lnTo>
                    <a:pt x="793668" y="1665198"/>
                  </a:lnTo>
                  <a:lnTo>
                    <a:pt x="788908" y="1664880"/>
                  </a:lnTo>
                  <a:lnTo>
                    <a:pt x="784465" y="1664563"/>
                  </a:lnTo>
                  <a:lnTo>
                    <a:pt x="475693" y="1664563"/>
                  </a:lnTo>
                  <a:close/>
                  <a:moveTo>
                    <a:pt x="1670551" y="1495108"/>
                  </a:moveTo>
                  <a:lnTo>
                    <a:pt x="1662926" y="1495425"/>
                  </a:lnTo>
                  <a:lnTo>
                    <a:pt x="1655936" y="1496695"/>
                  </a:lnTo>
                  <a:lnTo>
                    <a:pt x="1648946" y="1498283"/>
                  </a:lnTo>
                  <a:lnTo>
                    <a:pt x="1642274" y="1500823"/>
                  </a:lnTo>
                  <a:lnTo>
                    <a:pt x="1636237" y="1503998"/>
                  </a:lnTo>
                  <a:lnTo>
                    <a:pt x="1629882" y="1507490"/>
                  </a:lnTo>
                  <a:lnTo>
                    <a:pt x="1624481" y="1511618"/>
                  </a:lnTo>
                  <a:lnTo>
                    <a:pt x="1619080" y="1516380"/>
                  </a:lnTo>
                  <a:lnTo>
                    <a:pt x="1614631" y="1521778"/>
                  </a:lnTo>
                  <a:lnTo>
                    <a:pt x="1610183" y="1527175"/>
                  </a:lnTo>
                  <a:lnTo>
                    <a:pt x="1606688" y="1533208"/>
                  </a:lnTo>
                  <a:lnTo>
                    <a:pt x="1603511" y="1539240"/>
                  </a:lnTo>
                  <a:lnTo>
                    <a:pt x="1601605" y="1545908"/>
                  </a:lnTo>
                  <a:lnTo>
                    <a:pt x="1599698" y="1552893"/>
                  </a:lnTo>
                  <a:lnTo>
                    <a:pt x="1598427" y="1559878"/>
                  </a:lnTo>
                  <a:lnTo>
                    <a:pt x="1598110" y="1567498"/>
                  </a:lnTo>
                  <a:lnTo>
                    <a:pt x="1598427" y="1574800"/>
                  </a:lnTo>
                  <a:lnTo>
                    <a:pt x="1599698" y="1582103"/>
                  </a:lnTo>
                  <a:lnTo>
                    <a:pt x="1601605" y="1589088"/>
                  </a:lnTo>
                  <a:lnTo>
                    <a:pt x="1603511" y="1595755"/>
                  </a:lnTo>
                  <a:lnTo>
                    <a:pt x="1606688" y="1602105"/>
                  </a:lnTo>
                  <a:lnTo>
                    <a:pt x="1610183" y="1607820"/>
                  </a:lnTo>
                  <a:lnTo>
                    <a:pt x="1614631" y="1613535"/>
                  </a:lnTo>
                  <a:lnTo>
                    <a:pt x="1619080" y="1618615"/>
                  </a:lnTo>
                  <a:lnTo>
                    <a:pt x="1624481" y="1623378"/>
                  </a:lnTo>
                  <a:lnTo>
                    <a:pt x="1629882" y="1627505"/>
                  </a:lnTo>
                  <a:lnTo>
                    <a:pt x="1636237" y="1630998"/>
                  </a:lnTo>
                  <a:lnTo>
                    <a:pt x="1642274" y="1634173"/>
                  </a:lnTo>
                  <a:lnTo>
                    <a:pt x="1648946" y="1636713"/>
                  </a:lnTo>
                  <a:lnTo>
                    <a:pt x="1655936" y="1638300"/>
                  </a:lnTo>
                  <a:lnTo>
                    <a:pt x="1662926" y="1639253"/>
                  </a:lnTo>
                  <a:lnTo>
                    <a:pt x="1670551" y="1639570"/>
                  </a:lnTo>
                  <a:lnTo>
                    <a:pt x="1918697" y="1639570"/>
                  </a:lnTo>
                  <a:lnTo>
                    <a:pt x="1926004" y="1639253"/>
                  </a:lnTo>
                  <a:lnTo>
                    <a:pt x="1933630" y="1638300"/>
                  </a:lnTo>
                  <a:lnTo>
                    <a:pt x="1940620" y="1636713"/>
                  </a:lnTo>
                  <a:lnTo>
                    <a:pt x="1947292" y="1634173"/>
                  </a:lnTo>
                  <a:lnTo>
                    <a:pt x="1953329" y="1630998"/>
                  </a:lnTo>
                  <a:lnTo>
                    <a:pt x="1959366" y="1627505"/>
                  </a:lnTo>
                  <a:lnTo>
                    <a:pt x="1964767" y="1623378"/>
                  </a:lnTo>
                  <a:lnTo>
                    <a:pt x="1970168" y="1618615"/>
                  </a:lnTo>
                  <a:lnTo>
                    <a:pt x="1974934" y="1613535"/>
                  </a:lnTo>
                  <a:lnTo>
                    <a:pt x="1979065" y="1607820"/>
                  </a:lnTo>
                  <a:lnTo>
                    <a:pt x="1982560" y="1602105"/>
                  </a:lnTo>
                  <a:lnTo>
                    <a:pt x="1985419" y="1595755"/>
                  </a:lnTo>
                  <a:lnTo>
                    <a:pt x="1988279" y="1589088"/>
                  </a:lnTo>
                  <a:lnTo>
                    <a:pt x="1989868" y="1582103"/>
                  </a:lnTo>
                  <a:lnTo>
                    <a:pt x="1991138" y="1574800"/>
                  </a:lnTo>
                  <a:lnTo>
                    <a:pt x="1991456" y="1567498"/>
                  </a:lnTo>
                  <a:lnTo>
                    <a:pt x="1991138" y="1559878"/>
                  </a:lnTo>
                  <a:lnTo>
                    <a:pt x="1989868" y="1552893"/>
                  </a:lnTo>
                  <a:lnTo>
                    <a:pt x="1988279" y="1545908"/>
                  </a:lnTo>
                  <a:lnTo>
                    <a:pt x="1985419" y="1539240"/>
                  </a:lnTo>
                  <a:lnTo>
                    <a:pt x="1982560" y="1533208"/>
                  </a:lnTo>
                  <a:lnTo>
                    <a:pt x="1979065" y="1527175"/>
                  </a:lnTo>
                  <a:lnTo>
                    <a:pt x="1974934" y="1521778"/>
                  </a:lnTo>
                  <a:lnTo>
                    <a:pt x="1970168" y="1516380"/>
                  </a:lnTo>
                  <a:lnTo>
                    <a:pt x="1964767" y="1511618"/>
                  </a:lnTo>
                  <a:lnTo>
                    <a:pt x="1959366" y="1507490"/>
                  </a:lnTo>
                  <a:lnTo>
                    <a:pt x="1953329" y="1503998"/>
                  </a:lnTo>
                  <a:lnTo>
                    <a:pt x="1947292" y="1500823"/>
                  </a:lnTo>
                  <a:lnTo>
                    <a:pt x="1940620" y="1498283"/>
                  </a:lnTo>
                  <a:lnTo>
                    <a:pt x="1933630" y="1496695"/>
                  </a:lnTo>
                  <a:lnTo>
                    <a:pt x="1926004" y="1495425"/>
                  </a:lnTo>
                  <a:lnTo>
                    <a:pt x="1918697" y="1495108"/>
                  </a:lnTo>
                  <a:lnTo>
                    <a:pt x="1670551" y="1495108"/>
                  </a:lnTo>
                  <a:close/>
                  <a:moveTo>
                    <a:pt x="1787673" y="611187"/>
                  </a:moveTo>
                  <a:lnTo>
                    <a:pt x="1794669" y="611187"/>
                  </a:lnTo>
                  <a:lnTo>
                    <a:pt x="1801665" y="611187"/>
                  </a:lnTo>
                  <a:lnTo>
                    <a:pt x="1808661" y="612140"/>
                  </a:lnTo>
                  <a:lnTo>
                    <a:pt x="1815338" y="613093"/>
                  </a:lnTo>
                  <a:lnTo>
                    <a:pt x="1822016" y="614681"/>
                  </a:lnTo>
                  <a:lnTo>
                    <a:pt x="1828694" y="616587"/>
                  </a:lnTo>
                  <a:lnTo>
                    <a:pt x="1835372" y="618810"/>
                  </a:lnTo>
                  <a:lnTo>
                    <a:pt x="1841732" y="621352"/>
                  </a:lnTo>
                  <a:lnTo>
                    <a:pt x="1847773" y="624210"/>
                  </a:lnTo>
                  <a:lnTo>
                    <a:pt x="1853815" y="627387"/>
                  </a:lnTo>
                  <a:lnTo>
                    <a:pt x="1859539" y="631198"/>
                  </a:lnTo>
                  <a:lnTo>
                    <a:pt x="1865581" y="635010"/>
                  </a:lnTo>
                  <a:lnTo>
                    <a:pt x="1870987" y="639457"/>
                  </a:lnTo>
                  <a:lnTo>
                    <a:pt x="1876393" y="643904"/>
                  </a:lnTo>
                  <a:lnTo>
                    <a:pt x="1881480" y="648986"/>
                  </a:lnTo>
                  <a:lnTo>
                    <a:pt x="1886568" y="654068"/>
                  </a:lnTo>
                  <a:lnTo>
                    <a:pt x="1891338" y="659151"/>
                  </a:lnTo>
                  <a:lnTo>
                    <a:pt x="1895790" y="665186"/>
                  </a:lnTo>
                  <a:lnTo>
                    <a:pt x="1900242" y="670903"/>
                  </a:lnTo>
                  <a:lnTo>
                    <a:pt x="1904376" y="677256"/>
                  </a:lnTo>
                  <a:lnTo>
                    <a:pt x="1908192" y="683609"/>
                  </a:lnTo>
                  <a:lnTo>
                    <a:pt x="1911690" y="690597"/>
                  </a:lnTo>
                  <a:lnTo>
                    <a:pt x="1915188" y="697267"/>
                  </a:lnTo>
                  <a:lnTo>
                    <a:pt x="1918049" y="704255"/>
                  </a:lnTo>
                  <a:lnTo>
                    <a:pt x="1920593" y="711561"/>
                  </a:lnTo>
                  <a:lnTo>
                    <a:pt x="1923137" y="718867"/>
                  </a:lnTo>
                  <a:lnTo>
                    <a:pt x="1925363" y="726808"/>
                  </a:lnTo>
                  <a:lnTo>
                    <a:pt x="1927271" y="734431"/>
                  </a:lnTo>
                  <a:lnTo>
                    <a:pt x="1928861" y="742690"/>
                  </a:lnTo>
                  <a:lnTo>
                    <a:pt x="1929815" y="750631"/>
                  </a:lnTo>
                  <a:lnTo>
                    <a:pt x="1930451" y="758889"/>
                  </a:lnTo>
                  <a:lnTo>
                    <a:pt x="1931405" y="767466"/>
                  </a:lnTo>
                  <a:lnTo>
                    <a:pt x="1931405" y="775724"/>
                  </a:lnTo>
                  <a:lnTo>
                    <a:pt x="1931723" y="784301"/>
                  </a:lnTo>
                  <a:lnTo>
                    <a:pt x="1932359" y="791924"/>
                  </a:lnTo>
                  <a:lnTo>
                    <a:pt x="1933313" y="799865"/>
                  </a:lnTo>
                  <a:lnTo>
                    <a:pt x="1934585" y="806853"/>
                  </a:lnTo>
                  <a:lnTo>
                    <a:pt x="1936175" y="813206"/>
                  </a:lnTo>
                  <a:lnTo>
                    <a:pt x="1938401" y="819241"/>
                  </a:lnTo>
                  <a:lnTo>
                    <a:pt x="1940627" y="824958"/>
                  </a:lnTo>
                  <a:lnTo>
                    <a:pt x="1943171" y="830041"/>
                  </a:lnTo>
                  <a:lnTo>
                    <a:pt x="1945715" y="834805"/>
                  </a:lnTo>
                  <a:lnTo>
                    <a:pt x="1948576" y="839252"/>
                  </a:lnTo>
                  <a:lnTo>
                    <a:pt x="1951756" y="843381"/>
                  </a:lnTo>
                  <a:lnTo>
                    <a:pt x="1954936" y="846875"/>
                  </a:lnTo>
                  <a:lnTo>
                    <a:pt x="1958116" y="850687"/>
                  </a:lnTo>
                  <a:lnTo>
                    <a:pt x="1961614" y="853546"/>
                  </a:lnTo>
                  <a:lnTo>
                    <a:pt x="1965430" y="856087"/>
                  </a:lnTo>
                  <a:lnTo>
                    <a:pt x="1968610" y="858946"/>
                  </a:lnTo>
                  <a:lnTo>
                    <a:pt x="1975606" y="862757"/>
                  </a:lnTo>
                  <a:lnTo>
                    <a:pt x="1982284" y="866251"/>
                  </a:lnTo>
                  <a:lnTo>
                    <a:pt x="1988643" y="868475"/>
                  </a:lnTo>
                  <a:lnTo>
                    <a:pt x="1994049" y="869745"/>
                  </a:lnTo>
                  <a:lnTo>
                    <a:pt x="1998819" y="871016"/>
                  </a:lnTo>
                  <a:lnTo>
                    <a:pt x="2002635" y="871334"/>
                  </a:lnTo>
                  <a:lnTo>
                    <a:pt x="2005815" y="871651"/>
                  </a:lnTo>
                  <a:lnTo>
                    <a:pt x="2005815" y="932320"/>
                  </a:lnTo>
                  <a:lnTo>
                    <a:pt x="1841096" y="932320"/>
                  </a:lnTo>
                  <a:lnTo>
                    <a:pt x="1841096" y="997119"/>
                  </a:lnTo>
                  <a:lnTo>
                    <a:pt x="1853815" y="999025"/>
                  </a:lnTo>
                  <a:lnTo>
                    <a:pt x="1865899" y="1001566"/>
                  </a:lnTo>
                  <a:lnTo>
                    <a:pt x="1877983" y="1004107"/>
                  </a:lnTo>
                  <a:lnTo>
                    <a:pt x="1890066" y="1007601"/>
                  </a:lnTo>
                  <a:lnTo>
                    <a:pt x="1901514" y="1011095"/>
                  </a:lnTo>
                  <a:lnTo>
                    <a:pt x="1912962" y="1015224"/>
                  </a:lnTo>
                  <a:lnTo>
                    <a:pt x="1923773" y="1019354"/>
                  </a:lnTo>
                  <a:lnTo>
                    <a:pt x="1934903" y="1024118"/>
                  </a:lnTo>
                  <a:lnTo>
                    <a:pt x="1945715" y="1029200"/>
                  </a:lnTo>
                  <a:lnTo>
                    <a:pt x="1956208" y="1034918"/>
                  </a:lnTo>
                  <a:lnTo>
                    <a:pt x="1966384" y="1040635"/>
                  </a:lnTo>
                  <a:lnTo>
                    <a:pt x="1976242" y="1046988"/>
                  </a:lnTo>
                  <a:lnTo>
                    <a:pt x="1986099" y="1053659"/>
                  </a:lnTo>
                  <a:lnTo>
                    <a:pt x="1995321" y="1060329"/>
                  </a:lnTo>
                  <a:lnTo>
                    <a:pt x="2003907" y="1067635"/>
                  </a:lnTo>
                  <a:lnTo>
                    <a:pt x="2012811" y="1074940"/>
                  </a:lnTo>
                  <a:lnTo>
                    <a:pt x="2021396" y="1082881"/>
                  </a:lnTo>
                  <a:lnTo>
                    <a:pt x="2029028" y="1090822"/>
                  </a:lnTo>
                  <a:lnTo>
                    <a:pt x="2036978" y="1099081"/>
                  </a:lnTo>
                  <a:lnTo>
                    <a:pt x="2044292" y="1107975"/>
                  </a:lnTo>
                  <a:lnTo>
                    <a:pt x="2051288" y="1116551"/>
                  </a:lnTo>
                  <a:lnTo>
                    <a:pt x="2057965" y="1125445"/>
                  </a:lnTo>
                  <a:lnTo>
                    <a:pt x="2064325" y="1135292"/>
                  </a:lnTo>
                  <a:lnTo>
                    <a:pt x="2069731" y="1144821"/>
                  </a:lnTo>
                  <a:lnTo>
                    <a:pt x="2075455" y="1154350"/>
                  </a:lnTo>
                  <a:lnTo>
                    <a:pt x="2080225" y="1164515"/>
                  </a:lnTo>
                  <a:lnTo>
                    <a:pt x="2084995" y="1174679"/>
                  </a:lnTo>
                  <a:lnTo>
                    <a:pt x="2089128" y="1185161"/>
                  </a:lnTo>
                  <a:lnTo>
                    <a:pt x="2092626" y="1195643"/>
                  </a:lnTo>
                  <a:lnTo>
                    <a:pt x="2095488" y="1206761"/>
                  </a:lnTo>
                  <a:lnTo>
                    <a:pt x="2098668" y="1217560"/>
                  </a:lnTo>
                  <a:lnTo>
                    <a:pt x="2100894" y="1228995"/>
                  </a:lnTo>
                  <a:lnTo>
                    <a:pt x="2103438" y="1336675"/>
                  </a:lnTo>
                  <a:lnTo>
                    <a:pt x="1485900" y="1336675"/>
                  </a:lnTo>
                  <a:lnTo>
                    <a:pt x="1488444" y="1228995"/>
                  </a:lnTo>
                  <a:lnTo>
                    <a:pt x="1490670" y="1217560"/>
                  </a:lnTo>
                  <a:lnTo>
                    <a:pt x="1493214" y="1206761"/>
                  </a:lnTo>
                  <a:lnTo>
                    <a:pt x="1496712" y="1195643"/>
                  </a:lnTo>
                  <a:lnTo>
                    <a:pt x="1500210" y="1185161"/>
                  </a:lnTo>
                  <a:lnTo>
                    <a:pt x="1504343" y="1174679"/>
                  </a:lnTo>
                  <a:lnTo>
                    <a:pt x="1508795" y="1164515"/>
                  </a:lnTo>
                  <a:lnTo>
                    <a:pt x="1513565" y="1154350"/>
                  </a:lnTo>
                  <a:lnTo>
                    <a:pt x="1519289" y="1144821"/>
                  </a:lnTo>
                  <a:lnTo>
                    <a:pt x="1525013" y="1135292"/>
                  </a:lnTo>
                  <a:lnTo>
                    <a:pt x="1531055" y="1125763"/>
                  </a:lnTo>
                  <a:lnTo>
                    <a:pt x="1537732" y="1116551"/>
                  </a:lnTo>
                  <a:lnTo>
                    <a:pt x="1544728" y="1107975"/>
                  </a:lnTo>
                  <a:lnTo>
                    <a:pt x="1552042" y="1099081"/>
                  </a:lnTo>
                  <a:lnTo>
                    <a:pt x="1559674" y="1090822"/>
                  </a:lnTo>
                  <a:lnTo>
                    <a:pt x="1567942" y="1082881"/>
                  </a:lnTo>
                  <a:lnTo>
                    <a:pt x="1576209" y="1074940"/>
                  </a:lnTo>
                  <a:lnTo>
                    <a:pt x="1584795" y="1067635"/>
                  </a:lnTo>
                  <a:lnTo>
                    <a:pt x="1593699" y="1060329"/>
                  </a:lnTo>
                  <a:lnTo>
                    <a:pt x="1603239" y="1053659"/>
                  </a:lnTo>
                  <a:lnTo>
                    <a:pt x="1613096" y="1046988"/>
                  </a:lnTo>
                  <a:lnTo>
                    <a:pt x="1622954" y="1040635"/>
                  </a:lnTo>
                  <a:lnTo>
                    <a:pt x="1632812" y="1034918"/>
                  </a:lnTo>
                  <a:lnTo>
                    <a:pt x="1643305" y="1029200"/>
                  </a:lnTo>
                  <a:lnTo>
                    <a:pt x="1654117" y="1024118"/>
                  </a:lnTo>
                  <a:lnTo>
                    <a:pt x="1664929" y="1019671"/>
                  </a:lnTo>
                  <a:lnTo>
                    <a:pt x="1676058" y="1015224"/>
                  </a:lnTo>
                  <a:lnTo>
                    <a:pt x="1687506" y="1011095"/>
                  </a:lnTo>
                  <a:lnTo>
                    <a:pt x="1699272" y="1007601"/>
                  </a:lnTo>
                  <a:lnTo>
                    <a:pt x="1711355" y="1004107"/>
                  </a:lnTo>
                  <a:lnTo>
                    <a:pt x="1723439" y="1001566"/>
                  </a:lnTo>
                  <a:lnTo>
                    <a:pt x="1735523" y="999025"/>
                  </a:lnTo>
                  <a:lnTo>
                    <a:pt x="1747924" y="997119"/>
                  </a:lnTo>
                  <a:lnTo>
                    <a:pt x="1747924" y="932320"/>
                  </a:lnTo>
                  <a:lnTo>
                    <a:pt x="1583205" y="932320"/>
                  </a:lnTo>
                  <a:lnTo>
                    <a:pt x="1583205" y="871651"/>
                  </a:lnTo>
                  <a:lnTo>
                    <a:pt x="1586385" y="871334"/>
                  </a:lnTo>
                  <a:lnTo>
                    <a:pt x="1590201" y="870698"/>
                  </a:lnTo>
                  <a:lnTo>
                    <a:pt x="1594971" y="869110"/>
                  </a:lnTo>
                  <a:lnTo>
                    <a:pt x="1600377" y="867204"/>
                  </a:lnTo>
                  <a:lnTo>
                    <a:pt x="1606736" y="864663"/>
                  </a:lnTo>
                  <a:lnTo>
                    <a:pt x="1613414" y="861487"/>
                  </a:lnTo>
                  <a:lnTo>
                    <a:pt x="1620410" y="857358"/>
                  </a:lnTo>
                  <a:lnTo>
                    <a:pt x="1624226" y="854816"/>
                  </a:lnTo>
                  <a:lnTo>
                    <a:pt x="1627406" y="851958"/>
                  </a:lnTo>
                  <a:lnTo>
                    <a:pt x="1630586" y="848464"/>
                  </a:lnTo>
                  <a:lnTo>
                    <a:pt x="1634084" y="845287"/>
                  </a:lnTo>
                  <a:lnTo>
                    <a:pt x="1637264" y="841476"/>
                  </a:lnTo>
                  <a:lnTo>
                    <a:pt x="1640444" y="837346"/>
                  </a:lnTo>
                  <a:lnTo>
                    <a:pt x="1643305" y="832899"/>
                  </a:lnTo>
                  <a:lnTo>
                    <a:pt x="1646167" y="828135"/>
                  </a:lnTo>
                  <a:lnTo>
                    <a:pt x="1648393" y="823052"/>
                  </a:lnTo>
                  <a:lnTo>
                    <a:pt x="1650619" y="817653"/>
                  </a:lnTo>
                  <a:lnTo>
                    <a:pt x="1652845" y="811617"/>
                  </a:lnTo>
                  <a:lnTo>
                    <a:pt x="1654435" y="805265"/>
                  </a:lnTo>
                  <a:lnTo>
                    <a:pt x="1655707" y="798594"/>
                  </a:lnTo>
                  <a:lnTo>
                    <a:pt x="1656979" y="791289"/>
                  </a:lnTo>
                  <a:lnTo>
                    <a:pt x="1657297" y="783983"/>
                  </a:lnTo>
                  <a:lnTo>
                    <a:pt x="1657615" y="775724"/>
                  </a:lnTo>
                  <a:lnTo>
                    <a:pt x="1657933" y="767466"/>
                  </a:lnTo>
                  <a:lnTo>
                    <a:pt x="1658569" y="758889"/>
                  </a:lnTo>
                  <a:lnTo>
                    <a:pt x="1659205" y="750631"/>
                  </a:lnTo>
                  <a:lnTo>
                    <a:pt x="1660477" y="742690"/>
                  </a:lnTo>
                  <a:lnTo>
                    <a:pt x="1662067" y="734431"/>
                  </a:lnTo>
                  <a:lnTo>
                    <a:pt x="1663975" y="726808"/>
                  </a:lnTo>
                  <a:lnTo>
                    <a:pt x="1666201" y="718867"/>
                  </a:lnTo>
                  <a:lnTo>
                    <a:pt x="1668427" y="711561"/>
                  </a:lnTo>
                  <a:lnTo>
                    <a:pt x="1671289" y="704255"/>
                  </a:lnTo>
                  <a:lnTo>
                    <a:pt x="1674151" y="697267"/>
                  </a:lnTo>
                  <a:lnTo>
                    <a:pt x="1677648" y="690597"/>
                  </a:lnTo>
                  <a:lnTo>
                    <a:pt x="1680828" y="683609"/>
                  </a:lnTo>
                  <a:lnTo>
                    <a:pt x="1684962" y="677256"/>
                  </a:lnTo>
                  <a:lnTo>
                    <a:pt x="1689096" y="670903"/>
                  </a:lnTo>
                  <a:lnTo>
                    <a:pt x="1693230" y="665186"/>
                  </a:lnTo>
                  <a:lnTo>
                    <a:pt x="1698000" y="659151"/>
                  </a:lnTo>
                  <a:lnTo>
                    <a:pt x="1702770" y="654068"/>
                  </a:lnTo>
                  <a:lnTo>
                    <a:pt x="1707540" y="648986"/>
                  </a:lnTo>
                  <a:lnTo>
                    <a:pt x="1712627" y="643904"/>
                  </a:lnTo>
                  <a:lnTo>
                    <a:pt x="1718351" y="639457"/>
                  </a:lnTo>
                  <a:lnTo>
                    <a:pt x="1723757" y="635010"/>
                  </a:lnTo>
                  <a:lnTo>
                    <a:pt x="1729163" y="631198"/>
                  </a:lnTo>
                  <a:lnTo>
                    <a:pt x="1735205" y="627387"/>
                  </a:lnTo>
                  <a:lnTo>
                    <a:pt x="1741565" y="624210"/>
                  </a:lnTo>
                  <a:lnTo>
                    <a:pt x="1747288" y="621352"/>
                  </a:lnTo>
                  <a:lnTo>
                    <a:pt x="1753966" y="618810"/>
                  </a:lnTo>
                  <a:lnTo>
                    <a:pt x="1760326" y="616587"/>
                  </a:lnTo>
                  <a:lnTo>
                    <a:pt x="1767004" y="614681"/>
                  </a:lnTo>
                  <a:lnTo>
                    <a:pt x="1773682" y="613093"/>
                  </a:lnTo>
                  <a:lnTo>
                    <a:pt x="1780677" y="612140"/>
                  </a:lnTo>
                  <a:lnTo>
                    <a:pt x="1787673" y="611187"/>
                  </a:lnTo>
                  <a:close/>
                  <a:moveTo>
                    <a:pt x="630238" y="565150"/>
                  </a:moveTo>
                  <a:lnTo>
                    <a:pt x="639136" y="565468"/>
                  </a:lnTo>
                  <a:lnTo>
                    <a:pt x="647397" y="566420"/>
                  </a:lnTo>
                  <a:lnTo>
                    <a:pt x="655977" y="567372"/>
                  </a:lnTo>
                  <a:lnTo>
                    <a:pt x="664557" y="569276"/>
                  </a:lnTo>
                  <a:lnTo>
                    <a:pt x="672501" y="571498"/>
                  </a:lnTo>
                  <a:lnTo>
                    <a:pt x="680762" y="574354"/>
                  </a:lnTo>
                  <a:lnTo>
                    <a:pt x="689024" y="577211"/>
                  </a:lnTo>
                  <a:lnTo>
                    <a:pt x="696333" y="581020"/>
                  </a:lnTo>
                  <a:lnTo>
                    <a:pt x="703959" y="585463"/>
                  </a:lnTo>
                  <a:lnTo>
                    <a:pt x="711268" y="589907"/>
                  </a:lnTo>
                  <a:lnTo>
                    <a:pt x="718258" y="594667"/>
                  </a:lnTo>
                  <a:lnTo>
                    <a:pt x="725249" y="600063"/>
                  </a:lnTo>
                  <a:lnTo>
                    <a:pt x="731922" y="605776"/>
                  </a:lnTo>
                  <a:lnTo>
                    <a:pt x="738278" y="611489"/>
                  </a:lnTo>
                  <a:lnTo>
                    <a:pt x="744633" y="618154"/>
                  </a:lnTo>
                  <a:lnTo>
                    <a:pt x="750353" y="624820"/>
                  </a:lnTo>
                  <a:lnTo>
                    <a:pt x="756072" y="632437"/>
                  </a:lnTo>
                  <a:lnTo>
                    <a:pt x="761474" y="639737"/>
                  </a:lnTo>
                  <a:lnTo>
                    <a:pt x="766241" y="647354"/>
                  </a:lnTo>
                  <a:lnTo>
                    <a:pt x="771007" y="655289"/>
                  </a:lnTo>
                  <a:lnTo>
                    <a:pt x="775456" y="663541"/>
                  </a:lnTo>
                  <a:lnTo>
                    <a:pt x="779587" y="672111"/>
                  </a:lnTo>
                  <a:lnTo>
                    <a:pt x="783400" y="680998"/>
                  </a:lnTo>
                  <a:lnTo>
                    <a:pt x="786895" y="690202"/>
                  </a:lnTo>
                  <a:lnTo>
                    <a:pt x="790073" y="699406"/>
                  </a:lnTo>
                  <a:lnTo>
                    <a:pt x="792615" y="708611"/>
                  </a:lnTo>
                  <a:lnTo>
                    <a:pt x="794839" y="718450"/>
                  </a:lnTo>
                  <a:lnTo>
                    <a:pt x="796746" y="728606"/>
                  </a:lnTo>
                  <a:lnTo>
                    <a:pt x="798017" y="738445"/>
                  </a:lnTo>
                  <a:lnTo>
                    <a:pt x="799288" y="748919"/>
                  </a:lnTo>
                  <a:lnTo>
                    <a:pt x="799923" y="759076"/>
                  </a:lnTo>
                  <a:lnTo>
                    <a:pt x="800241" y="769550"/>
                  </a:lnTo>
                  <a:lnTo>
                    <a:pt x="799923" y="777802"/>
                  </a:lnTo>
                  <a:lnTo>
                    <a:pt x="799606" y="786054"/>
                  </a:lnTo>
                  <a:lnTo>
                    <a:pt x="798970" y="793989"/>
                  </a:lnTo>
                  <a:lnTo>
                    <a:pt x="798017" y="801923"/>
                  </a:lnTo>
                  <a:lnTo>
                    <a:pt x="797064" y="809541"/>
                  </a:lnTo>
                  <a:lnTo>
                    <a:pt x="795475" y="817476"/>
                  </a:lnTo>
                  <a:lnTo>
                    <a:pt x="793568" y="825093"/>
                  </a:lnTo>
                  <a:lnTo>
                    <a:pt x="791979" y="832710"/>
                  </a:lnTo>
                  <a:lnTo>
                    <a:pt x="789755" y="840328"/>
                  </a:lnTo>
                  <a:lnTo>
                    <a:pt x="787531" y="847310"/>
                  </a:lnTo>
                  <a:lnTo>
                    <a:pt x="784671" y="854293"/>
                  </a:lnTo>
                  <a:lnTo>
                    <a:pt x="781811" y="861276"/>
                  </a:lnTo>
                  <a:lnTo>
                    <a:pt x="778951" y="868258"/>
                  </a:lnTo>
                  <a:lnTo>
                    <a:pt x="775456" y="874923"/>
                  </a:lnTo>
                  <a:lnTo>
                    <a:pt x="772278" y="880954"/>
                  </a:lnTo>
                  <a:lnTo>
                    <a:pt x="768465" y="887619"/>
                  </a:lnTo>
                  <a:lnTo>
                    <a:pt x="764970" y="893649"/>
                  </a:lnTo>
                  <a:lnTo>
                    <a:pt x="760839" y="899680"/>
                  </a:lnTo>
                  <a:lnTo>
                    <a:pt x="756708" y="905393"/>
                  </a:lnTo>
                  <a:lnTo>
                    <a:pt x="752259" y="911106"/>
                  </a:lnTo>
                  <a:lnTo>
                    <a:pt x="747810" y="916501"/>
                  </a:lnTo>
                  <a:lnTo>
                    <a:pt x="743044" y="921580"/>
                  </a:lnTo>
                  <a:lnTo>
                    <a:pt x="738278" y="926341"/>
                  </a:lnTo>
                  <a:lnTo>
                    <a:pt x="733193" y="931101"/>
                  </a:lnTo>
                  <a:lnTo>
                    <a:pt x="728109" y="936180"/>
                  </a:lnTo>
                  <a:lnTo>
                    <a:pt x="722707" y="939988"/>
                  </a:lnTo>
                  <a:lnTo>
                    <a:pt x="717305" y="944114"/>
                  </a:lnTo>
                  <a:lnTo>
                    <a:pt x="711903" y="948241"/>
                  </a:lnTo>
                  <a:lnTo>
                    <a:pt x="706183" y="951414"/>
                  </a:lnTo>
                  <a:lnTo>
                    <a:pt x="700464" y="954906"/>
                  </a:lnTo>
                  <a:lnTo>
                    <a:pt x="694426" y="958080"/>
                  </a:lnTo>
                  <a:lnTo>
                    <a:pt x="688071" y="960619"/>
                  </a:lnTo>
                  <a:lnTo>
                    <a:pt x="688071" y="1044727"/>
                  </a:lnTo>
                  <a:lnTo>
                    <a:pt x="703641" y="1047266"/>
                  </a:lnTo>
                  <a:lnTo>
                    <a:pt x="718894" y="1050440"/>
                  </a:lnTo>
                  <a:lnTo>
                    <a:pt x="733829" y="1053614"/>
                  </a:lnTo>
                  <a:lnTo>
                    <a:pt x="748764" y="1057740"/>
                  </a:lnTo>
                  <a:lnTo>
                    <a:pt x="763063" y="1062184"/>
                  </a:lnTo>
                  <a:lnTo>
                    <a:pt x="777045" y="1066945"/>
                  </a:lnTo>
                  <a:lnTo>
                    <a:pt x="791026" y="1072340"/>
                  </a:lnTo>
                  <a:lnTo>
                    <a:pt x="804690" y="1078371"/>
                  </a:lnTo>
                  <a:lnTo>
                    <a:pt x="818036" y="1085036"/>
                  </a:lnTo>
                  <a:lnTo>
                    <a:pt x="831064" y="1091701"/>
                  </a:lnTo>
                  <a:lnTo>
                    <a:pt x="843775" y="1099001"/>
                  </a:lnTo>
                  <a:lnTo>
                    <a:pt x="856167" y="1106618"/>
                  </a:lnTo>
                  <a:lnTo>
                    <a:pt x="867925" y="1114871"/>
                  </a:lnTo>
                  <a:lnTo>
                    <a:pt x="879682" y="1123440"/>
                  </a:lnTo>
                  <a:lnTo>
                    <a:pt x="890804" y="1132010"/>
                  </a:lnTo>
                  <a:lnTo>
                    <a:pt x="901925" y="1141214"/>
                  </a:lnTo>
                  <a:lnTo>
                    <a:pt x="912094" y="1151370"/>
                  </a:lnTo>
                  <a:lnTo>
                    <a:pt x="921944" y="1161210"/>
                  </a:lnTo>
                  <a:lnTo>
                    <a:pt x="931795" y="1171683"/>
                  </a:lnTo>
                  <a:lnTo>
                    <a:pt x="940692" y="1182157"/>
                  </a:lnTo>
                  <a:lnTo>
                    <a:pt x="949272" y="1193266"/>
                  </a:lnTo>
                  <a:lnTo>
                    <a:pt x="957534" y="1204692"/>
                  </a:lnTo>
                  <a:lnTo>
                    <a:pt x="965160" y="1216118"/>
                  </a:lnTo>
                  <a:lnTo>
                    <a:pt x="972151" y="1227862"/>
                  </a:lnTo>
                  <a:lnTo>
                    <a:pt x="979142" y="1240557"/>
                  </a:lnTo>
                  <a:lnTo>
                    <a:pt x="985179" y="1252618"/>
                  </a:lnTo>
                  <a:lnTo>
                    <a:pt x="991217" y="1265631"/>
                  </a:lnTo>
                  <a:lnTo>
                    <a:pt x="995983" y="1278327"/>
                  </a:lnTo>
                  <a:lnTo>
                    <a:pt x="1000749" y="1291657"/>
                  </a:lnTo>
                  <a:lnTo>
                    <a:pt x="1004880" y="1304988"/>
                  </a:lnTo>
                  <a:lnTo>
                    <a:pt x="1008058" y="1318635"/>
                  </a:lnTo>
                  <a:lnTo>
                    <a:pt x="1010600" y="1332600"/>
                  </a:lnTo>
                  <a:lnTo>
                    <a:pt x="1014413" y="1484313"/>
                  </a:lnTo>
                  <a:lnTo>
                    <a:pt x="246063" y="1484313"/>
                  </a:lnTo>
                  <a:lnTo>
                    <a:pt x="249876" y="1332600"/>
                  </a:lnTo>
                  <a:lnTo>
                    <a:pt x="252419" y="1318635"/>
                  </a:lnTo>
                  <a:lnTo>
                    <a:pt x="255596" y="1304988"/>
                  </a:lnTo>
                  <a:lnTo>
                    <a:pt x="259727" y="1291657"/>
                  </a:lnTo>
                  <a:lnTo>
                    <a:pt x="264176" y="1278327"/>
                  </a:lnTo>
                  <a:lnTo>
                    <a:pt x="269260" y="1265631"/>
                  </a:lnTo>
                  <a:lnTo>
                    <a:pt x="275297" y="1252618"/>
                  </a:lnTo>
                  <a:lnTo>
                    <a:pt x="281017" y="1240557"/>
                  </a:lnTo>
                  <a:lnTo>
                    <a:pt x="288008" y="1227862"/>
                  </a:lnTo>
                  <a:lnTo>
                    <a:pt x="294999" y="1216118"/>
                  </a:lnTo>
                  <a:lnTo>
                    <a:pt x="302943" y="1204692"/>
                  </a:lnTo>
                  <a:lnTo>
                    <a:pt x="310887" y="1193266"/>
                  </a:lnTo>
                  <a:lnTo>
                    <a:pt x="319784" y="1182157"/>
                  </a:lnTo>
                  <a:lnTo>
                    <a:pt x="328682" y="1171683"/>
                  </a:lnTo>
                  <a:lnTo>
                    <a:pt x="338214" y="1161210"/>
                  </a:lnTo>
                  <a:lnTo>
                    <a:pt x="348383" y="1151370"/>
                  </a:lnTo>
                  <a:lnTo>
                    <a:pt x="358869" y="1141214"/>
                  </a:lnTo>
                  <a:lnTo>
                    <a:pt x="369673" y="1132010"/>
                  </a:lnTo>
                  <a:lnTo>
                    <a:pt x="380795" y="1123440"/>
                  </a:lnTo>
                  <a:lnTo>
                    <a:pt x="392552" y="1114871"/>
                  </a:lnTo>
                  <a:lnTo>
                    <a:pt x="404309" y="1106618"/>
                  </a:lnTo>
                  <a:lnTo>
                    <a:pt x="417020" y="1099001"/>
                  </a:lnTo>
                  <a:lnTo>
                    <a:pt x="429412" y="1091701"/>
                  </a:lnTo>
                  <a:lnTo>
                    <a:pt x="442441" y="1085036"/>
                  </a:lnTo>
                  <a:lnTo>
                    <a:pt x="455787" y="1078371"/>
                  </a:lnTo>
                  <a:lnTo>
                    <a:pt x="469450" y="1072340"/>
                  </a:lnTo>
                  <a:lnTo>
                    <a:pt x="483432" y="1066945"/>
                  </a:lnTo>
                  <a:lnTo>
                    <a:pt x="497413" y="1062184"/>
                  </a:lnTo>
                  <a:lnTo>
                    <a:pt x="511713" y="1057740"/>
                  </a:lnTo>
                  <a:lnTo>
                    <a:pt x="526648" y="1053614"/>
                  </a:lnTo>
                  <a:lnTo>
                    <a:pt x="541582" y="1050440"/>
                  </a:lnTo>
                  <a:lnTo>
                    <a:pt x="556835" y="1047266"/>
                  </a:lnTo>
                  <a:lnTo>
                    <a:pt x="571770" y="1044727"/>
                  </a:lnTo>
                  <a:lnTo>
                    <a:pt x="571770" y="960619"/>
                  </a:lnTo>
                  <a:lnTo>
                    <a:pt x="566050" y="958080"/>
                  </a:lnTo>
                  <a:lnTo>
                    <a:pt x="560013" y="954906"/>
                  </a:lnTo>
                  <a:lnTo>
                    <a:pt x="554293" y="951414"/>
                  </a:lnTo>
                  <a:lnTo>
                    <a:pt x="548573" y="948241"/>
                  </a:lnTo>
                  <a:lnTo>
                    <a:pt x="543171" y="944114"/>
                  </a:lnTo>
                  <a:lnTo>
                    <a:pt x="537452" y="939988"/>
                  </a:lnTo>
                  <a:lnTo>
                    <a:pt x="532367" y="935545"/>
                  </a:lnTo>
                  <a:lnTo>
                    <a:pt x="527283" y="931101"/>
                  </a:lnTo>
                  <a:lnTo>
                    <a:pt x="522199" y="926341"/>
                  </a:lnTo>
                  <a:lnTo>
                    <a:pt x="517433" y="921580"/>
                  </a:lnTo>
                  <a:lnTo>
                    <a:pt x="512348" y="916501"/>
                  </a:lnTo>
                  <a:lnTo>
                    <a:pt x="507900" y="911106"/>
                  </a:lnTo>
                  <a:lnTo>
                    <a:pt x="503769" y="905393"/>
                  </a:lnTo>
                  <a:lnTo>
                    <a:pt x="499638" y="899680"/>
                  </a:lnTo>
                  <a:lnTo>
                    <a:pt x="495507" y="893649"/>
                  </a:lnTo>
                  <a:lnTo>
                    <a:pt x="491694" y="887302"/>
                  </a:lnTo>
                  <a:lnTo>
                    <a:pt x="488198" y="880954"/>
                  </a:lnTo>
                  <a:lnTo>
                    <a:pt x="484385" y="874923"/>
                  </a:lnTo>
                  <a:lnTo>
                    <a:pt x="481525" y="868258"/>
                  </a:lnTo>
                  <a:lnTo>
                    <a:pt x="478665" y="861276"/>
                  </a:lnTo>
                  <a:lnTo>
                    <a:pt x="475488" y="854293"/>
                  </a:lnTo>
                  <a:lnTo>
                    <a:pt x="472946" y="847310"/>
                  </a:lnTo>
                  <a:lnTo>
                    <a:pt x="470404" y="839693"/>
                  </a:lnTo>
                  <a:lnTo>
                    <a:pt x="468497" y="832393"/>
                  </a:lnTo>
                  <a:lnTo>
                    <a:pt x="466273" y="825093"/>
                  </a:lnTo>
                  <a:lnTo>
                    <a:pt x="465002" y="817476"/>
                  </a:lnTo>
                  <a:lnTo>
                    <a:pt x="463413" y="809541"/>
                  </a:lnTo>
                  <a:lnTo>
                    <a:pt x="462142" y="801923"/>
                  </a:lnTo>
                  <a:lnTo>
                    <a:pt x="461189" y="793989"/>
                  </a:lnTo>
                  <a:lnTo>
                    <a:pt x="460871" y="786054"/>
                  </a:lnTo>
                  <a:lnTo>
                    <a:pt x="460235" y="777802"/>
                  </a:lnTo>
                  <a:lnTo>
                    <a:pt x="460235" y="769550"/>
                  </a:lnTo>
                  <a:lnTo>
                    <a:pt x="460553" y="759076"/>
                  </a:lnTo>
                  <a:lnTo>
                    <a:pt x="460871" y="748919"/>
                  </a:lnTo>
                  <a:lnTo>
                    <a:pt x="461824" y="738445"/>
                  </a:lnTo>
                  <a:lnTo>
                    <a:pt x="463413" y="728606"/>
                  </a:lnTo>
                  <a:lnTo>
                    <a:pt x="465637" y="718450"/>
                  </a:lnTo>
                  <a:lnTo>
                    <a:pt x="467862" y="708611"/>
                  </a:lnTo>
                  <a:lnTo>
                    <a:pt x="470404" y="699406"/>
                  </a:lnTo>
                  <a:lnTo>
                    <a:pt x="473264" y="690202"/>
                  </a:lnTo>
                  <a:lnTo>
                    <a:pt x="477077" y="680998"/>
                  </a:lnTo>
                  <a:lnTo>
                    <a:pt x="480890" y="672111"/>
                  </a:lnTo>
                  <a:lnTo>
                    <a:pt x="484703" y="663541"/>
                  </a:lnTo>
                  <a:lnTo>
                    <a:pt x="489152" y="655289"/>
                  </a:lnTo>
                  <a:lnTo>
                    <a:pt x="493918" y="647354"/>
                  </a:lnTo>
                  <a:lnTo>
                    <a:pt x="498685" y="639737"/>
                  </a:lnTo>
                  <a:lnTo>
                    <a:pt x="504404" y="632437"/>
                  </a:lnTo>
                  <a:lnTo>
                    <a:pt x="509806" y="624820"/>
                  </a:lnTo>
                  <a:lnTo>
                    <a:pt x="515844" y="618154"/>
                  </a:lnTo>
                  <a:lnTo>
                    <a:pt x="522199" y="611489"/>
                  </a:lnTo>
                  <a:lnTo>
                    <a:pt x="528236" y="605776"/>
                  </a:lnTo>
                  <a:lnTo>
                    <a:pt x="534909" y="600063"/>
                  </a:lnTo>
                  <a:lnTo>
                    <a:pt x="541900" y="594667"/>
                  </a:lnTo>
                  <a:lnTo>
                    <a:pt x="548891" y="589907"/>
                  </a:lnTo>
                  <a:lnTo>
                    <a:pt x="556517" y="585463"/>
                  </a:lnTo>
                  <a:lnTo>
                    <a:pt x="564144" y="581020"/>
                  </a:lnTo>
                  <a:lnTo>
                    <a:pt x="571770" y="577211"/>
                  </a:lnTo>
                  <a:lnTo>
                    <a:pt x="579714" y="574354"/>
                  </a:lnTo>
                  <a:lnTo>
                    <a:pt x="587658" y="571498"/>
                  </a:lnTo>
                  <a:lnTo>
                    <a:pt x="595920" y="569276"/>
                  </a:lnTo>
                  <a:lnTo>
                    <a:pt x="604499" y="567372"/>
                  </a:lnTo>
                  <a:lnTo>
                    <a:pt x="612761" y="566420"/>
                  </a:lnTo>
                  <a:lnTo>
                    <a:pt x="621659" y="565468"/>
                  </a:lnTo>
                  <a:lnTo>
                    <a:pt x="630238" y="565150"/>
                  </a:lnTo>
                  <a:close/>
                  <a:moveTo>
                    <a:pt x="181836" y="158167"/>
                  </a:moveTo>
                  <a:lnTo>
                    <a:pt x="178980" y="158484"/>
                  </a:lnTo>
                  <a:lnTo>
                    <a:pt x="176441" y="159119"/>
                  </a:lnTo>
                  <a:lnTo>
                    <a:pt x="173902" y="160390"/>
                  </a:lnTo>
                  <a:lnTo>
                    <a:pt x="171681" y="161343"/>
                  </a:lnTo>
                  <a:lnTo>
                    <a:pt x="169459" y="162613"/>
                  </a:lnTo>
                  <a:lnTo>
                    <a:pt x="167238" y="163884"/>
                  </a:lnTo>
                  <a:lnTo>
                    <a:pt x="165651" y="165789"/>
                  </a:lnTo>
                  <a:lnTo>
                    <a:pt x="164065" y="167695"/>
                  </a:lnTo>
                  <a:lnTo>
                    <a:pt x="162478" y="169918"/>
                  </a:lnTo>
                  <a:lnTo>
                    <a:pt x="161209" y="171824"/>
                  </a:lnTo>
                  <a:lnTo>
                    <a:pt x="159939" y="174364"/>
                  </a:lnTo>
                  <a:lnTo>
                    <a:pt x="159305" y="176588"/>
                  </a:lnTo>
                  <a:lnTo>
                    <a:pt x="158352" y="179128"/>
                  </a:lnTo>
                  <a:lnTo>
                    <a:pt x="158035" y="181669"/>
                  </a:lnTo>
                  <a:lnTo>
                    <a:pt x="157718" y="184210"/>
                  </a:lnTo>
                  <a:lnTo>
                    <a:pt x="157718" y="1440334"/>
                  </a:lnTo>
                  <a:lnTo>
                    <a:pt x="158352" y="1447639"/>
                  </a:lnTo>
                  <a:lnTo>
                    <a:pt x="159622" y="1454944"/>
                  </a:lnTo>
                  <a:lnTo>
                    <a:pt x="161526" y="1463202"/>
                  </a:lnTo>
                  <a:lnTo>
                    <a:pt x="164065" y="1471142"/>
                  </a:lnTo>
                  <a:lnTo>
                    <a:pt x="167238" y="1479717"/>
                  </a:lnTo>
                  <a:lnTo>
                    <a:pt x="171363" y="1488610"/>
                  </a:lnTo>
                  <a:lnTo>
                    <a:pt x="175806" y="1497185"/>
                  </a:lnTo>
                  <a:lnTo>
                    <a:pt x="181201" y="1506078"/>
                  </a:lnTo>
                  <a:lnTo>
                    <a:pt x="187230" y="1514336"/>
                  </a:lnTo>
                  <a:lnTo>
                    <a:pt x="193577" y="1522594"/>
                  </a:lnTo>
                  <a:lnTo>
                    <a:pt x="200876" y="1530534"/>
                  </a:lnTo>
                  <a:lnTo>
                    <a:pt x="208492" y="1538156"/>
                  </a:lnTo>
                  <a:lnTo>
                    <a:pt x="216743" y="1545143"/>
                  </a:lnTo>
                  <a:lnTo>
                    <a:pt x="225629" y="1551178"/>
                  </a:lnTo>
                  <a:lnTo>
                    <a:pt x="230389" y="1554354"/>
                  </a:lnTo>
                  <a:lnTo>
                    <a:pt x="235149" y="1557212"/>
                  </a:lnTo>
                  <a:lnTo>
                    <a:pt x="239909" y="1559753"/>
                  </a:lnTo>
                  <a:lnTo>
                    <a:pt x="244669" y="1561976"/>
                  </a:lnTo>
                  <a:lnTo>
                    <a:pt x="1018979" y="1561976"/>
                  </a:lnTo>
                  <a:lnTo>
                    <a:pt x="1018979" y="1559436"/>
                  </a:lnTo>
                  <a:lnTo>
                    <a:pt x="1028182" y="1554354"/>
                  </a:lnTo>
                  <a:lnTo>
                    <a:pt x="1037068" y="1548637"/>
                  </a:lnTo>
                  <a:lnTo>
                    <a:pt x="1045636" y="1542603"/>
                  </a:lnTo>
                  <a:lnTo>
                    <a:pt x="1053252" y="1535298"/>
                  </a:lnTo>
                  <a:lnTo>
                    <a:pt x="1060551" y="1527993"/>
                  </a:lnTo>
                  <a:lnTo>
                    <a:pt x="1067532" y="1520370"/>
                  </a:lnTo>
                  <a:lnTo>
                    <a:pt x="1073879" y="1512113"/>
                  </a:lnTo>
                  <a:lnTo>
                    <a:pt x="1079908" y="1504173"/>
                  </a:lnTo>
                  <a:lnTo>
                    <a:pt x="1084986" y="1495597"/>
                  </a:lnTo>
                  <a:lnTo>
                    <a:pt x="1089429" y="1487022"/>
                  </a:lnTo>
                  <a:lnTo>
                    <a:pt x="1093554" y="1479082"/>
                  </a:lnTo>
                  <a:lnTo>
                    <a:pt x="1096728" y="1470507"/>
                  </a:lnTo>
                  <a:lnTo>
                    <a:pt x="1099266" y="1462884"/>
                  </a:lnTo>
                  <a:lnTo>
                    <a:pt x="1101170" y="1454626"/>
                  </a:lnTo>
                  <a:lnTo>
                    <a:pt x="1102122" y="1447321"/>
                  </a:lnTo>
                  <a:lnTo>
                    <a:pt x="1102757" y="1440334"/>
                  </a:lnTo>
                  <a:lnTo>
                    <a:pt x="1102757" y="184210"/>
                  </a:lnTo>
                  <a:lnTo>
                    <a:pt x="1102122" y="181669"/>
                  </a:lnTo>
                  <a:lnTo>
                    <a:pt x="1101805" y="179128"/>
                  </a:lnTo>
                  <a:lnTo>
                    <a:pt x="1101170" y="176588"/>
                  </a:lnTo>
                  <a:lnTo>
                    <a:pt x="1100536" y="174364"/>
                  </a:lnTo>
                  <a:lnTo>
                    <a:pt x="1099266" y="171824"/>
                  </a:lnTo>
                  <a:lnTo>
                    <a:pt x="1097997" y="169918"/>
                  </a:lnTo>
                  <a:lnTo>
                    <a:pt x="1096410" y="167695"/>
                  </a:lnTo>
                  <a:lnTo>
                    <a:pt x="1094824" y="165789"/>
                  </a:lnTo>
                  <a:lnTo>
                    <a:pt x="1092919" y="163884"/>
                  </a:lnTo>
                  <a:lnTo>
                    <a:pt x="1090698" y="162613"/>
                  </a:lnTo>
                  <a:lnTo>
                    <a:pt x="1088794" y="161343"/>
                  </a:lnTo>
                  <a:lnTo>
                    <a:pt x="1086573" y="160390"/>
                  </a:lnTo>
                  <a:lnTo>
                    <a:pt x="1083716" y="159119"/>
                  </a:lnTo>
                  <a:lnTo>
                    <a:pt x="1081178" y="158484"/>
                  </a:lnTo>
                  <a:lnTo>
                    <a:pt x="1078639" y="158167"/>
                  </a:lnTo>
                  <a:lnTo>
                    <a:pt x="1076100" y="158167"/>
                  </a:lnTo>
                  <a:lnTo>
                    <a:pt x="184374" y="158167"/>
                  </a:lnTo>
                  <a:lnTo>
                    <a:pt x="181836" y="158167"/>
                  </a:lnTo>
                  <a:close/>
                  <a:moveTo>
                    <a:pt x="1414463" y="157162"/>
                  </a:moveTo>
                  <a:lnTo>
                    <a:pt x="2153497" y="157162"/>
                  </a:lnTo>
                  <a:lnTo>
                    <a:pt x="2161123" y="157162"/>
                  </a:lnTo>
                  <a:lnTo>
                    <a:pt x="2169066" y="158114"/>
                  </a:lnTo>
                  <a:lnTo>
                    <a:pt x="2176374" y="158749"/>
                  </a:lnTo>
                  <a:lnTo>
                    <a:pt x="2183364" y="160337"/>
                  </a:lnTo>
                  <a:lnTo>
                    <a:pt x="2190671" y="161924"/>
                  </a:lnTo>
                  <a:lnTo>
                    <a:pt x="2197661" y="163829"/>
                  </a:lnTo>
                  <a:lnTo>
                    <a:pt x="2204651" y="166052"/>
                  </a:lnTo>
                  <a:lnTo>
                    <a:pt x="2211324" y="168909"/>
                  </a:lnTo>
                  <a:lnTo>
                    <a:pt x="2217996" y="172084"/>
                  </a:lnTo>
                  <a:lnTo>
                    <a:pt x="2224350" y="174942"/>
                  </a:lnTo>
                  <a:lnTo>
                    <a:pt x="2230387" y="178752"/>
                  </a:lnTo>
                  <a:lnTo>
                    <a:pt x="2236424" y="182562"/>
                  </a:lnTo>
                  <a:lnTo>
                    <a:pt x="2242461" y="186689"/>
                  </a:lnTo>
                  <a:lnTo>
                    <a:pt x="2247862" y="191134"/>
                  </a:lnTo>
                  <a:lnTo>
                    <a:pt x="2253264" y="195579"/>
                  </a:lnTo>
                  <a:lnTo>
                    <a:pt x="2258665" y="200659"/>
                  </a:lnTo>
                  <a:lnTo>
                    <a:pt x="2263431" y="206057"/>
                  </a:lnTo>
                  <a:lnTo>
                    <a:pt x="2268197" y="211137"/>
                  </a:lnTo>
                  <a:lnTo>
                    <a:pt x="2272645" y="216852"/>
                  </a:lnTo>
                  <a:lnTo>
                    <a:pt x="2276776" y="222567"/>
                  </a:lnTo>
                  <a:lnTo>
                    <a:pt x="2280270" y="228917"/>
                  </a:lnTo>
                  <a:lnTo>
                    <a:pt x="2284083" y="234949"/>
                  </a:lnTo>
                  <a:lnTo>
                    <a:pt x="2287261" y="241299"/>
                  </a:lnTo>
                  <a:lnTo>
                    <a:pt x="2290438" y="247967"/>
                  </a:lnTo>
                  <a:lnTo>
                    <a:pt x="2292980" y="254634"/>
                  </a:lnTo>
                  <a:lnTo>
                    <a:pt x="2295204" y="261619"/>
                  </a:lnTo>
                  <a:lnTo>
                    <a:pt x="2297428" y="268604"/>
                  </a:lnTo>
                  <a:lnTo>
                    <a:pt x="2298699" y="275589"/>
                  </a:lnTo>
                  <a:lnTo>
                    <a:pt x="2300287" y="282892"/>
                  </a:lnTo>
                  <a:lnTo>
                    <a:pt x="2300923" y="290512"/>
                  </a:lnTo>
                  <a:lnTo>
                    <a:pt x="2301876" y="297814"/>
                  </a:lnTo>
                  <a:lnTo>
                    <a:pt x="2301876" y="305434"/>
                  </a:lnTo>
                  <a:lnTo>
                    <a:pt x="2301876" y="1484630"/>
                  </a:lnTo>
                  <a:lnTo>
                    <a:pt x="2301876" y="1497013"/>
                  </a:lnTo>
                  <a:lnTo>
                    <a:pt x="2300923" y="1509078"/>
                  </a:lnTo>
                  <a:lnTo>
                    <a:pt x="2299652" y="1521143"/>
                  </a:lnTo>
                  <a:lnTo>
                    <a:pt x="2298063" y="1533208"/>
                  </a:lnTo>
                  <a:lnTo>
                    <a:pt x="2295839" y="1544638"/>
                  </a:lnTo>
                  <a:lnTo>
                    <a:pt x="2292980" y="1555433"/>
                  </a:lnTo>
                  <a:lnTo>
                    <a:pt x="2289802" y="1566545"/>
                  </a:lnTo>
                  <a:lnTo>
                    <a:pt x="2285990" y="1577340"/>
                  </a:lnTo>
                  <a:lnTo>
                    <a:pt x="2281859" y="1587500"/>
                  </a:lnTo>
                  <a:lnTo>
                    <a:pt x="2277093" y="1597660"/>
                  </a:lnTo>
                  <a:lnTo>
                    <a:pt x="2271374" y="1607503"/>
                  </a:lnTo>
                  <a:lnTo>
                    <a:pt x="2265655" y="1616710"/>
                  </a:lnTo>
                  <a:lnTo>
                    <a:pt x="2259300" y="1625918"/>
                  </a:lnTo>
                  <a:lnTo>
                    <a:pt x="2252310" y="1634808"/>
                  </a:lnTo>
                  <a:lnTo>
                    <a:pt x="2244685" y="1643063"/>
                  </a:lnTo>
                  <a:lnTo>
                    <a:pt x="2236424" y="1651000"/>
                  </a:lnTo>
                  <a:lnTo>
                    <a:pt x="2227846" y="1658938"/>
                  </a:lnTo>
                  <a:lnTo>
                    <a:pt x="2218631" y="1665923"/>
                  </a:lnTo>
                  <a:lnTo>
                    <a:pt x="2208782" y="1672908"/>
                  </a:lnTo>
                  <a:lnTo>
                    <a:pt x="2198297" y="1678940"/>
                  </a:lnTo>
                  <a:lnTo>
                    <a:pt x="2187494" y="1684973"/>
                  </a:lnTo>
                  <a:lnTo>
                    <a:pt x="2176056" y="1690370"/>
                  </a:lnTo>
                  <a:lnTo>
                    <a:pt x="2163664" y="1695450"/>
                  </a:lnTo>
                  <a:lnTo>
                    <a:pt x="2150955" y="1700213"/>
                  </a:lnTo>
                  <a:lnTo>
                    <a:pt x="2137611" y="1704023"/>
                  </a:lnTo>
                  <a:lnTo>
                    <a:pt x="2123631" y="1707515"/>
                  </a:lnTo>
                  <a:lnTo>
                    <a:pt x="2108698" y="1710373"/>
                  </a:lnTo>
                  <a:lnTo>
                    <a:pt x="2093764" y="1712913"/>
                  </a:lnTo>
                  <a:lnTo>
                    <a:pt x="2077878" y="1715135"/>
                  </a:lnTo>
                  <a:lnTo>
                    <a:pt x="2061038" y="1716405"/>
                  </a:lnTo>
                  <a:lnTo>
                    <a:pt x="2044199" y="1717358"/>
                  </a:lnTo>
                  <a:lnTo>
                    <a:pt x="2026406" y="1717675"/>
                  </a:lnTo>
                  <a:lnTo>
                    <a:pt x="1563159" y="1717675"/>
                  </a:lnTo>
                  <a:lnTo>
                    <a:pt x="1551721" y="1717358"/>
                  </a:lnTo>
                  <a:lnTo>
                    <a:pt x="1540601" y="1716723"/>
                  </a:lnTo>
                  <a:lnTo>
                    <a:pt x="1529163" y="1715453"/>
                  </a:lnTo>
                  <a:lnTo>
                    <a:pt x="1518042" y="1714500"/>
                  </a:lnTo>
                  <a:lnTo>
                    <a:pt x="1506922" y="1712913"/>
                  </a:lnTo>
                  <a:lnTo>
                    <a:pt x="1495801" y="1710690"/>
                  </a:lnTo>
                  <a:lnTo>
                    <a:pt x="1485634" y="1709103"/>
                  </a:lnTo>
                  <a:lnTo>
                    <a:pt x="1475149" y="1706880"/>
                  </a:lnTo>
                  <a:lnTo>
                    <a:pt x="1456085" y="1701800"/>
                  </a:lnTo>
                  <a:lnTo>
                    <a:pt x="1439246" y="1697038"/>
                  </a:lnTo>
                  <a:lnTo>
                    <a:pt x="1424948" y="1692593"/>
                  </a:lnTo>
                  <a:lnTo>
                    <a:pt x="1414463" y="1688783"/>
                  </a:lnTo>
                  <a:lnTo>
                    <a:pt x="1414463" y="1342708"/>
                  </a:lnTo>
                  <a:lnTo>
                    <a:pt x="1416687" y="1347470"/>
                  </a:lnTo>
                  <a:lnTo>
                    <a:pt x="1419229" y="1352233"/>
                  </a:lnTo>
                  <a:lnTo>
                    <a:pt x="1422088" y="1357630"/>
                  </a:lnTo>
                  <a:lnTo>
                    <a:pt x="1425583" y="1362393"/>
                  </a:lnTo>
                  <a:lnTo>
                    <a:pt x="1429078" y="1367473"/>
                  </a:lnTo>
                  <a:lnTo>
                    <a:pt x="1433209" y="1372235"/>
                  </a:lnTo>
                  <a:lnTo>
                    <a:pt x="1437657" y="1376998"/>
                  </a:lnTo>
                  <a:lnTo>
                    <a:pt x="1442105" y="1381760"/>
                  </a:lnTo>
                  <a:lnTo>
                    <a:pt x="1446871" y="1386523"/>
                  </a:lnTo>
                  <a:lnTo>
                    <a:pt x="1451637" y="1390968"/>
                  </a:lnTo>
                  <a:lnTo>
                    <a:pt x="1456721" y="1395413"/>
                  </a:lnTo>
                  <a:lnTo>
                    <a:pt x="1462440" y="1399540"/>
                  </a:lnTo>
                  <a:lnTo>
                    <a:pt x="1467523" y="1403350"/>
                  </a:lnTo>
                  <a:lnTo>
                    <a:pt x="1472925" y="1406525"/>
                  </a:lnTo>
                  <a:lnTo>
                    <a:pt x="1478644" y="1410018"/>
                  </a:lnTo>
                  <a:lnTo>
                    <a:pt x="1484045" y="1412558"/>
                  </a:lnTo>
                  <a:lnTo>
                    <a:pt x="1484045" y="1413510"/>
                  </a:lnTo>
                  <a:lnTo>
                    <a:pt x="2108062" y="1413510"/>
                  </a:lnTo>
                  <a:lnTo>
                    <a:pt x="2108062" y="1410335"/>
                  </a:lnTo>
                  <a:lnTo>
                    <a:pt x="2115370" y="1406208"/>
                  </a:lnTo>
                  <a:lnTo>
                    <a:pt x="2122360" y="1401763"/>
                  </a:lnTo>
                  <a:lnTo>
                    <a:pt x="2129032" y="1396683"/>
                  </a:lnTo>
                  <a:lnTo>
                    <a:pt x="2135387" y="1390968"/>
                  </a:lnTo>
                  <a:lnTo>
                    <a:pt x="2141106" y="1385253"/>
                  </a:lnTo>
                  <a:lnTo>
                    <a:pt x="2146825" y="1378903"/>
                  </a:lnTo>
                  <a:lnTo>
                    <a:pt x="2151909" y="1372235"/>
                  </a:lnTo>
                  <a:lnTo>
                    <a:pt x="2156357" y="1365568"/>
                  </a:lnTo>
                  <a:lnTo>
                    <a:pt x="2160805" y="1358900"/>
                  </a:lnTo>
                  <a:lnTo>
                    <a:pt x="2163982" y="1352233"/>
                  </a:lnTo>
                  <a:lnTo>
                    <a:pt x="2167477" y="1345883"/>
                  </a:lnTo>
                  <a:lnTo>
                    <a:pt x="2170019" y="1339215"/>
                  </a:lnTo>
                  <a:lnTo>
                    <a:pt x="2172243" y="1332865"/>
                  </a:lnTo>
                  <a:lnTo>
                    <a:pt x="2173832" y="1326515"/>
                  </a:lnTo>
                  <a:lnTo>
                    <a:pt x="2174467" y="1320800"/>
                  </a:lnTo>
                  <a:lnTo>
                    <a:pt x="2174785" y="1315085"/>
                  </a:lnTo>
                  <a:lnTo>
                    <a:pt x="2174785" y="305434"/>
                  </a:lnTo>
                  <a:lnTo>
                    <a:pt x="2174467" y="301307"/>
                  </a:lnTo>
                  <a:lnTo>
                    <a:pt x="2172879" y="297497"/>
                  </a:lnTo>
                  <a:lnTo>
                    <a:pt x="2171290" y="293687"/>
                  </a:lnTo>
                  <a:lnTo>
                    <a:pt x="2168430" y="290829"/>
                  </a:lnTo>
                  <a:lnTo>
                    <a:pt x="2165571" y="288289"/>
                  </a:lnTo>
                  <a:lnTo>
                    <a:pt x="2162076" y="286067"/>
                  </a:lnTo>
                  <a:lnTo>
                    <a:pt x="2157945" y="284797"/>
                  </a:lnTo>
                  <a:lnTo>
                    <a:pt x="2153497" y="284479"/>
                  </a:lnTo>
                  <a:lnTo>
                    <a:pt x="1414463" y="284479"/>
                  </a:lnTo>
                  <a:lnTo>
                    <a:pt x="1414463" y="157162"/>
                  </a:lnTo>
                  <a:close/>
                  <a:moveTo>
                    <a:pt x="184374" y="0"/>
                  </a:moveTo>
                  <a:lnTo>
                    <a:pt x="1076100" y="0"/>
                  </a:lnTo>
                  <a:lnTo>
                    <a:pt x="1085621" y="317"/>
                  </a:lnTo>
                  <a:lnTo>
                    <a:pt x="1094824" y="953"/>
                  </a:lnTo>
                  <a:lnTo>
                    <a:pt x="1104026" y="1905"/>
                  </a:lnTo>
                  <a:lnTo>
                    <a:pt x="1113229" y="3494"/>
                  </a:lnTo>
                  <a:lnTo>
                    <a:pt x="1122115" y="5717"/>
                  </a:lnTo>
                  <a:lnTo>
                    <a:pt x="1131000" y="8258"/>
                  </a:lnTo>
                  <a:lnTo>
                    <a:pt x="1139568" y="11434"/>
                  </a:lnTo>
                  <a:lnTo>
                    <a:pt x="1147502" y="14610"/>
                  </a:lnTo>
                  <a:lnTo>
                    <a:pt x="1156070" y="18421"/>
                  </a:lnTo>
                  <a:lnTo>
                    <a:pt x="1163686" y="22232"/>
                  </a:lnTo>
                  <a:lnTo>
                    <a:pt x="1171620" y="26679"/>
                  </a:lnTo>
                  <a:lnTo>
                    <a:pt x="1178919" y="31443"/>
                  </a:lnTo>
                  <a:lnTo>
                    <a:pt x="1186217" y="36842"/>
                  </a:lnTo>
                  <a:lnTo>
                    <a:pt x="1193199" y="42241"/>
                  </a:lnTo>
                  <a:lnTo>
                    <a:pt x="1199863" y="47640"/>
                  </a:lnTo>
                  <a:lnTo>
                    <a:pt x="1206210" y="53993"/>
                  </a:lnTo>
                  <a:lnTo>
                    <a:pt x="1212557" y="60345"/>
                  </a:lnTo>
                  <a:lnTo>
                    <a:pt x="1218269" y="67014"/>
                  </a:lnTo>
                  <a:lnTo>
                    <a:pt x="1223981" y="74002"/>
                  </a:lnTo>
                  <a:lnTo>
                    <a:pt x="1229058" y="81306"/>
                  </a:lnTo>
                  <a:lnTo>
                    <a:pt x="1233818" y="88611"/>
                  </a:lnTo>
                  <a:lnTo>
                    <a:pt x="1238261" y="96551"/>
                  </a:lnTo>
                  <a:lnTo>
                    <a:pt x="1242387" y="104492"/>
                  </a:lnTo>
                  <a:lnTo>
                    <a:pt x="1245877" y="112749"/>
                  </a:lnTo>
                  <a:lnTo>
                    <a:pt x="1249368" y="121325"/>
                  </a:lnTo>
                  <a:lnTo>
                    <a:pt x="1252224" y="129582"/>
                  </a:lnTo>
                  <a:lnTo>
                    <a:pt x="1254446" y="138475"/>
                  </a:lnTo>
                  <a:lnTo>
                    <a:pt x="1256667" y="147368"/>
                  </a:lnTo>
                  <a:lnTo>
                    <a:pt x="1258254" y="156261"/>
                  </a:lnTo>
                  <a:lnTo>
                    <a:pt x="1259523" y="165472"/>
                  </a:lnTo>
                  <a:lnTo>
                    <a:pt x="1259840" y="175000"/>
                  </a:lnTo>
                  <a:lnTo>
                    <a:pt x="1260475" y="184210"/>
                  </a:lnTo>
                  <a:lnTo>
                    <a:pt x="1260475" y="1651541"/>
                  </a:lnTo>
                  <a:lnTo>
                    <a:pt x="1259840" y="1667103"/>
                  </a:lnTo>
                  <a:lnTo>
                    <a:pt x="1259206" y="1682348"/>
                  </a:lnTo>
                  <a:lnTo>
                    <a:pt x="1257936" y="1696958"/>
                  </a:lnTo>
                  <a:lnTo>
                    <a:pt x="1255715" y="1711886"/>
                  </a:lnTo>
                  <a:lnTo>
                    <a:pt x="1252542" y="1725860"/>
                  </a:lnTo>
                  <a:lnTo>
                    <a:pt x="1249368" y="1739835"/>
                  </a:lnTo>
                  <a:lnTo>
                    <a:pt x="1245243" y="1753492"/>
                  </a:lnTo>
                  <a:lnTo>
                    <a:pt x="1240483" y="1766831"/>
                  </a:lnTo>
                  <a:lnTo>
                    <a:pt x="1235405" y="1779535"/>
                  </a:lnTo>
                  <a:lnTo>
                    <a:pt x="1229376" y="1792239"/>
                  </a:lnTo>
                  <a:lnTo>
                    <a:pt x="1222712" y="1804308"/>
                  </a:lnTo>
                  <a:lnTo>
                    <a:pt x="1215413" y="1816060"/>
                  </a:lnTo>
                  <a:lnTo>
                    <a:pt x="1207162" y="1827493"/>
                  </a:lnTo>
                  <a:lnTo>
                    <a:pt x="1198594" y="1838292"/>
                  </a:lnTo>
                  <a:lnTo>
                    <a:pt x="1189391" y="1848773"/>
                  </a:lnTo>
                  <a:lnTo>
                    <a:pt x="1179236" y="1858619"/>
                  </a:lnTo>
                  <a:lnTo>
                    <a:pt x="1168129" y="1868147"/>
                  </a:lnTo>
                  <a:lnTo>
                    <a:pt x="1156705" y="1877040"/>
                  </a:lnTo>
                  <a:lnTo>
                    <a:pt x="1144646" y="1885615"/>
                  </a:lnTo>
                  <a:lnTo>
                    <a:pt x="1131635" y="1893555"/>
                  </a:lnTo>
                  <a:lnTo>
                    <a:pt x="1117989" y="1900860"/>
                  </a:lnTo>
                  <a:lnTo>
                    <a:pt x="1103709" y="1907530"/>
                  </a:lnTo>
                  <a:lnTo>
                    <a:pt x="1088794" y="1913882"/>
                  </a:lnTo>
                  <a:lnTo>
                    <a:pt x="1072927" y="1919599"/>
                  </a:lnTo>
                  <a:lnTo>
                    <a:pt x="1056108" y="1924680"/>
                  </a:lnTo>
                  <a:lnTo>
                    <a:pt x="1038654" y="1929127"/>
                  </a:lnTo>
                  <a:lnTo>
                    <a:pt x="1020566" y="1932620"/>
                  </a:lnTo>
                  <a:lnTo>
                    <a:pt x="1001526" y="1936114"/>
                  </a:lnTo>
                  <a:lnTo>
                    <a:pt x="981851" y="1938337"/>
                  </a:lnTo>
                  <a:lnTo>
                    <a:pt x="961541" y="1940243"/>
                  </a:lnTo>
                  <a:lnTo>
                    <a:pt x="940279" y="1941196"/>
                  </a:lnTo>
                  <a:lnTo>
                    <a:pt x="918065" y="1941513"/>
                  </a:lnTo>
                  <a:lnTo>
                    <a:pt x="342410" y="1941513"/>
                  </a:lnTo>
                  <a:lnTo>
                    <a:pt x="321148" y="1941196"/>
                  </a:lnTo>
                  <a:lnTo>
                    <a:pt x="300839" y="1940243"/>
                  </a:lnTo>
                  <a:lnTo>
                    <a:pt x="280846" y="1938337"/>
                  </a:lnTo>
                  <a:lnTo>
                    <a:pt x="261806" y="1936114"/>
                  </a:lnTo>
                  <a:lnTo>
                    <a:pt x="242765" y="1932938"/>
                  </a:lnTo>
                  <a:lnTo>
                    <a:pt x="225311" y="1929444"/>
                  </a:lnTo>
                  <a:lnTo>
                    <a:pt x="208175" y="1924998"/>
                  </a:lnTo>
                  <a:lnTo>
                    <a:pt x="191673" y="1920234"/>
                  </a:lnTo>
                  <a:lnTo>
                    <a:pt x="175806" y="1914517"/>
                  </a:lnTo>
                  <a:lnTo>
                    <a:pt x="160574" y="1908800"/>
                  </a:lnTo>
                  <a:lnTo>
                    <a:pt x="146294" y="1902130"/>
                  </a:lnTo>
                  <a:lnTo>
                    <a:pt x="132648" y="1894825"/>
                  </a:lnTo>
                  <a:lnTo>
                    <a:pt x="119954" y="1886885"/>
                  </a:lnTo>
                  <a:lnTo>
                    <a:pt x="107261" y="1878628"/>
                  </a:lnTo>
                  <a:lnTo>
                    <a:pt x="95836" y="1869735"/>
                  </a:lnTo>
                  <a:lnTo>
                    <a:pt x="84730" y="1860524"/>
                  </a:lnTo>
                  <a:lnTo>
                    <a:pt x="74575" y="1850361"/>
                  </a:lnTo>
                  <a:lnTo>
                    <a:pt x="64737" y="1840198"/>
                  </a:lnTo>
                  <a:lnTo>
                    <a:pt x="55534" y="1829399"/>
                  </a:lnTo>
                  <a:lnTo>
                    <a:pt x="47601" y="1817965"/>
                  </a:lnTo>
                  <a:lnTo>
                    <a:pt x="39985" y="1806532"/>
                  </a:lnTo>
                  <a:lnTo>
                    <a:pt x="32686" y="1794463"/>
                  </a:lnTo>
                  <a:lnTo>
                    <a:pt x="26656" y="1781758"/>
                  </a:lnTo>
                  <a:lnTo>
                    <a:pt x="20944" y="1768419"/>
                  </a:lnTo>
                  <a:lnTo>
                    <a:pt x="16184" y="1755397"/>
                  </a:lnTo>
                  <a:lnTo>
                    <a:pt x="11741" y="1741740"/>
                  </a:lnTo>
                  <a:lnTo>
                    <a:pt x="8251" y="1727131"/>
                  </a:lnTo>
                  <a:lnTo>
                    <a:pt x="5077" y="1712838"/>
                  </a:lnTo>
                  <a:lnTo>
                    <a:pt x="2856" y="1698229"/>
                  </a:lnTo>
                  <a:lnTo>
                    <a:pt x="1269" y="1682984"/>
                  </a:lnTo>
                  <a:lnTo>
                    <a:pt x="317" y="1667421"/>
                  </a:lnTo>
                  <a:lnTo>
                    <a:pt x="0" y="1651541"/>
                  </a:lnTo>
                  <a:lnTo>
                    <a:pt x="0" y="184210"/>
                  </a:lnTo>
                  <a:lnTo>
                    <a:pt x="0" y="175000"/>
                  </a:lnTo>
                  <a:lnTo>
                    <a:pt x="634" y="165472"/>
                  </a:lnTo>
                  <a:lnTo>
                    <a:pt x="1904" y="156261"/>
                  </a:lnTo>
                  <a:lnTo>
                    <a:pt x="3808" y="147368"/>
                  </a:lnTo>
                  <a:lnTo>
                    <a:pt x="6029" y="138475"/>
                  </a:lnTo>
                  <a:lnTo>
                    <a:pt x="8251" y="129582"/>
                  </a:lnTo>
                  <a:lnTo>
                    <a:pt x="11107" y="121325"/>
                  </a:lnTo>
                  <a:lnTo>
                    <a:pt x="14280" y="112749"/>
                  </a:lnTo>
                  <a:lnTo>
                    <a:pt x="18088" y="104492"/>
                  </a:lnTo>
                  <a:lnTo>
                    <a:pt x="22214" y="96551"/>
                  </a:lnTo>
                  <a:lnTo>
                    <a:pt x="26656" y="88611"/>
                  </a:lnTo>
                  <a:lnTo>
                    <a:pt x="31416" y="81306"/>
                  </a:lnTo>
                  <a:lnTo>
                    <a:pt x="36494" y="74002"/>
                  </a:lnTo>
                  <a:lnTo>
                    <a:pt x="41889" y="67014"/>
                  </a:lnTo>
                  <a:lnTo>
                    <a:pt x="47918" y="60345"/>
                  </a:lnTo>
                  <a:lnTo>
                    <a:pt x="53948" y="53993"/>
                  </a:lnTo>
                  <a:lnTo>
                    <a:pt x="60612" y="47640"/>
                  </a:lnTo>
                  <a:lnTo>
                    <a:pt x="66959" y="42241"/>
                  </a:lnTo>
                  <a:lnTo>
                    <a:pt x="74257" y="36842"/>
                  </a:lnTo>
                  <a:lnTo>
                    <a:pt x="81556" y="31443"/>
                  </a:lnTo>
                  <a:lnTo>
                    <a:pt x="88855" y="26679"/>
                  </a:lnTo>
                  <a:lnTo>
                    <a:pt x="96471" y="22232"/>
                  </a:lnTo>
                  <a:lnTo>
                    <a:pt x="104405" y="18421"/>
                  </a:lnTo>
                  <a:lnTo>
                    <a:pt x="112338" y="14610"/>
                  </a:lnTo>
                  <a:lnTo>
                    <a:pt x="120906" y="11434"/>
                  </a:lnTo>
                  <a:lnTo>
                    <a:pt x="129475" y="8258"/>
                  </a:lnTo>
                  <a:lnTo>
                    <a:pt x="138360" y="5717"/>
                  </a:lnTo>
                  <a:lnTo>
                    <a:pt x="146928" y="3494"/>
                  </a:lnTo>
                  <a:lnTo>
                    <a:pt x="156131" y="1905"/>
                  </a:lnTo>
                  <a:lnTo>
                    <a:pt x="165651" y="953"/>
                  </a:lnTo>
                  <a:lnTo>
                    <a:pt x="174854" y="317"/>
                  </a:lnTo>
                  <a:lnTo>
                    <a:pt x="18437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normAutofit/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283916" y="2064850"/>
            <a:ext cx="1961035" cy="784414"/>
            <a:chOff x="818583" y="1644226"/>
            <a:chExt cx="1602178" cy="640871"/>
          </a:xfrm>
        </p:grpSpPr>
        <p:sp>
          <p:nvSpPr>
            <p:cNvPr id="100" name="任意多边形 99"/>
            <p:cNvSpPr/>
            <p:nvPr/>
          </p:nvSpPr>
          <p:spPr>
            <a:xfrm>
              <a:off x="818583" y="1644226"/>
              <a:ext cx="1602178" cy="640871"/>
            </a:xfrm>
            <a:custGeom>
              <a:avLst/>
              <a:gdLst>
                <a:gd name="connsiteX0" fmla="*/ 0 w 1602178"/>
                <a:gd name="connsiteY0" fmla="*/ 0 h 640871"/>
                <a:gd name="connsiteX1" fmla="*/ 1281743 w 1602178"/>
                <a:gd name="connsiteY1" fmla="*/ 0 h 640871"/>
                <a:gd name="connsiteX2" fmla="*/ 1602178 w 1602178"/>
                <a:gd name="connsiteY2" fmla="*/ 320436 h 640871"/>
                <a:gd name="connsiteX3" fmla="*/ 1281743 w 1602178"/>
                <a:gd name="connsiteY3" fmla="*/ 640871 h 640871"/>
                <a:gd name="connsiteX4" fmla="*/ 0 w 1602178"/>
                <a:gd name="connsiteY4" fmla="*/ 640871 h 640871"/>
                <a:gd name="connsiteX5" fmla="*/ 320436 w 1602178"/>
                <a:gd name="connsiteY5" fmla="*/ 320436 h 640871"/>
                <a:gd name="connsiteX6" fmla="*/ 0 w 1602178"/>
                <a:gd name="connsiteY6" fmla="*/ 0 h 64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2178" h="640871">
                  <a:moveTo>
                    <a:pt x="0" y="0"/>
                  </a:moveTo>
                  <a:lnTo>
                    <a:pt x="1281743" y="0"/>
                  </a:lnTo>
                  <a:lnTo>
                    <a:pt x="1602178" y="320436"/>
                  </a:lnTo>
                  <a:lnTo>
                    <a:pt x="1281743" y="640871"/>
                  </a:lnTo>
                  <a:lnTo>
                    <a:pt x="0" y="640871"/>
                  </a:lnTo>
                  <a:lnTo>
                    <a:pt x="320436" y="320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0596" tIns="5080" rIns="320435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050" b="1" kern="1200" dirty="0" smtClean="0">
                <a:solidFill>
                  <a:schemeClr val="bg1"/>
                </a:solidFill>
              </a:endParaRPr>
            </a:p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050" b="1" kern="1200" dirty="0" smtClean="0">
                <a:solidFill>
                  <a:schemeClr val="bg1"/>
                </a:solidFill>
              </a:endParaRPr>
            </a:p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100" kern="1200" dirty="0" smtClean="0">
                  <a:solidFill>
                    <a:schemeClr val="bg1"/>
                  </a:solidFill>
                </a:rPr>
                <a:t>添加文字</a:t>
              </a:r>
              <a:endParaRPr lang="en-US" sz="1100" kern="1200" dirty="0">
                <a:solidFill>
                  <a:schemeClr val="bg1"/>
                </a:solidFill>
              </a:endParaRPr>
            </a:p>
          </p:txBody>
        </p:sp>
        <p:sp>
          <p:nvSpPr>
            <p:cNvPr id="101" name="MH_Other_10"/>
            <p:cNvSpPr/>
            <p:nvPr/>
          </p:nvSpPr>
          <p:spPr>
            <a:xfrm>
              <a:off x="1528025" y="1710039"/>
              <a:ext cx="238959" cy="287837"/>
            </a:xfrm>
            <a:custGeom>
              <a:avLst/>
              <a:gdLst/>
              <a:ahLst/>
              <a:cxnLst/>
              <a:rect l="l" t="t" r="r" b="b"/>
              <a:pathLst>
                <a:path w="1674290" h="2018114">
                  <a:moveTo>
                    <a:pt x="307141" y="691642"/>
                  </a:moveTo>
                  <a:lnTo>
                    <a:pt x="1378912" y="691642"/>
                  </a:lnTo>
                  <a:lnTo>
                    <a:pt x="1369387" y="1458335"/>
                  </a:lnTo>
                  <a:cubicBezTo>
                    <a:pt x="1369387" y="1541769"/>
                    <a:pt x="1301750" y="1609406"/>
                    <a:pt x="1218316" y="1609406"/>
                  </a:cubicBezTo>
                  <a:lnTo>
                    <a:pt x="1158892" y="1609406"/>
                  </a:lnTo>
                  <a:lnTo>
                    <a:pt x="1158892" y="1898352"/>
                  </a:lnTo>
                  <a:cubicBezTo>
                    <a:pt x="1158892" y="1964495"/>
                    <a:pt x="1105273" y="2018114"/>
                    <a:pt x="1039130" y="2018114"/>
                  </a:cubicBezTo>
                  <a:cubicBezTo>
                    <a:pt x="972987" y="2018114"/>
                    <a:pt x="919368" y="1964495"/>
                    <a:pt x="919368" y="1898352"/>
                  </a:cubicBezTo>
                  <a:lnTo>
                    <a:pt x="919368" y="1609406"/>
                  </a:lnTo>
                  <a:lnTo>
                    <a:pt x="765901" y="1609406"/>
                  </a:lnTo>
                  <a:lnTo>
                    <a:pt x="765901" y="1898351"/>
                  </a:lnTo>
                  <a:cubicBezTo>
                    <a:pt x="765901" y="1964494"/>
                    <a:pt x="712282" y="2018113"/>
                    <a:pt x="646139" y="2018113"/>
                  </a:cubicBezTo>
                  <a:cubicBezTo>
                    <a:pt x="579996" y="2018113"/>
                    <a:pt x="526377" y="1964494"/>
                    <a:pt x="526377" y="1898351"/>
                  </a:cubicBezTo>
                  <a:lnTo>
                    <a:pt x="526377" y="1609406"/>
                  </a:lnTo>
                  <a:lnTo>
                    <a:pt x="458213" y="1609406"/>
                  </a:lnTo>
                  <a:cubicBezTo>
                    <a:pt x="374779" y="1609406"/>
                    <a:pt x="307141" y="1541769"/>
                    <a:pt x="307141" y="1458335"/>
                  </a:cubicBezTo>
                  <a:lnTo>
                    <a:pt x="307141" y="1156202"/>
                  </a:lnTo>
                  <a:lnTo>
                    <a:pt x="307141" y="854070"/>
                  </a:lnTo>
                  <a:close/>
                  <a:moveTo>
                    <a:pt x="1554528" y="683951"/>
                  </a:moveTo>
                  <a:cubicBezTo>
                    <a:pt x="1620671" y="683951"/>
                    <a:pt x="1674290" y="737570"/>
                    <a:pt x="1674290" y="803713"/>
                  </a:cubicBezTo>
                  <a:lnTo>
                    <a:pt x="1674290" y="1299148"/>
                  </a:lnTo>
                  <a:cubicBezTo>
                    <a:pt x="1674290" y="1365291"/>
                    <a:pt x="1620671" y="1418910"/>
                    <a:pt x="1554528" y="1418910"/>
                  </a:cubicBezTo>
                  <a:cubicBezTo>
                    <a:pt x="1488385" y="1418910"/>
                    <a:pt x="1434766" y="1365291"/>
                    <a:pt x="1434766" y="1299148"/>
                  </a:cubicBezTo>
                  <a:lnTo>
                    <a:pt x="1434766" y="803713"/>
                  </a:lnTo>
                  <a:cubicBezTo>
                    <a:pt x="1434766" y="737570"/>
                    <a:pt x="1488385" y="683951"/>
                    <a:pt x="1554528" y="683951"/>
                  </a:cubicBezTo>
                  <a:close/>
                  <a:moveTo>
                    <a:pt x="119762" y="683950"/>
                  </a:moveTo>
                  <a:cubicBezTo>
                    <a:pt x="185905" y="683950"/>
                    <a:pt x="239524" y="737569"/>
                    <a:pt x="239524" y="803712"/>
                  </a:cubicBezTo>
                  <a:lnTo>
                    <a:pt x="239524" y="1299147"/>
                  </a:lnTo>
                  <a:cubicBezTo>
                    <a:pt x="239524" y="1365290"/>
                    <a:pt x="185905" y="1418909"/>
                    <a:pt x="119762" y="1418909"/>
                  </a:cubicBezTo>
                  <a:cubicBezTo>
                    <a:pt x="53619" y="1418909"/>
                    <a:pt x="0" y="1365290"/>
                    <a:pt x="0" y="1299147"/>
                  </a:cubicBezTo>
                  <a:lnTo>
                    <a:pt x="0" y="803712"/>
                  </a:lnTo>
                  <a:cubicBezTo>
                    <a:pt x="0" y="737569"/>
                    <a:pt x="53619" y="683950"/>
                    <a:pt x="119762" y="683950"/>
                  </a:cubicBezTo>
                  <a:close/>
                  <a:moveTo>
                    <a:pt x="1058285" y="381191"/>
                  </a:moveTo>
                  <a:cubicBezTo>
                    <a:pt x="1028091" y="381191"/>
                    <a:pt x="1003614" y="405668"/>
                    <a:pt x="1003614" y="435862"/>
                  </a:cubicBezTo>
                  <a:cubicBezTo>
                    <a:pt x="1003614" y="466056"/>
                    <a:pt x="1028091" y="490533"/>
                    <a:pt x="1058285" y="490533"/>
                  </a:cubicBezTo>
                  <a:cubicBezTo>
                    <a:pt x="1088479" y="490533"/>
                    <a:pt x="1112956" y="466056"/>
                    <a:pt x="1112956" y="435862"/>
                  </a:cubicBezTo>
                  <a:cubicBezTo>
                    <a:pt x="1112956" y="405668"/>
                    <a:pt x="1088479" y="381191"/>
                    <a:pt x="1058285" y="381191"/>
                  </a:cubicBezTo>
                  <a:close/>
                  <a:moveTo>
                    <a:pt x="620445" y="381191"/>
                  </a:moveTo>
                  <a:cubicBezTo>
                    <a:pt x="590251" y="381191"/>
                    <a:pt x="565774" y="405668"/>
                    <a:pt x="565774" y="435862"/>
                  </a:cubicBezTo>
                  <a:cubicBezTo>
                    <a:pt x="565774" y="466056"/>
                    <a:pt x="590251" y="490533"/>
                    <a:pt x="620445" y="490533"/>
                  </a:cubicBezTo>
                  <a:cubicBezTo>
                    <a:pt x="650639" y="490533"/>
                    <a:pt x="675116" y="466056"/>
                    <a:pt x="675116" y="435862"/>
                  </a:cubicBezTo>
                  <a:cubicBezTo>
                    <a:pt x="675116" y="405668"/>
                    <a:pt x="650639" y="381191"/>
                    <a:pt x="620445" y="381191"/>
                  </a:cubicBezTo>
                  <a:close/>
                  <a:moveTo>
                    <a:pt x="508384" y="1373"/>
                  </a:moveTo>
                  <a:cubicBezTo>
                    <a:pt x="515956" y="3701"/>
                    <a:pt x="522639" y="8917"/>
                    <a:pt x="526639" y="16470"/>
                  </a:cubicBezTo>
                  <a:lnTo>
                    <a:pt x="615978" y="185144"/>
                  </a:lnTo>
                  <a:cubicBezTo>
                    <a:pt x="687009" y="148129"/>
                    <a:pt x="767930" y="128483"/>
                    <a:pt x="853439" y="128483"/>
                  </a:cubicBezTo>
                  <a:cubicBezTo>
                    <a:pt x="932860" y="128483"/>
                    <a:pt x="1008322" y="145431"/>
                    <a:pt x="1075718" y="177325"/>
                  </a:cubicBezTo>
                  <a:lnTo>
                    <a:pt x="1150798" y="40824"/>
                  </a:lnTo>
                  <a:cubicBezTo>
                    <a:pt x="1154917" y="33335"/>
                    <a:pt x="1161682" y="28224"/>
                    <a:pt x="1169289" y="26016"/>
                  </a:cubicBezTo>
                  <a:cubicBezTo>
                    <a:pt x="1176896" y="23808"/>
                    <a:pt x="1185346" y="24501"/>
                    <a:pt x="1192835" y="28621"/>
                  </a:cubicBezTo>
                  <a:cubicBezTo>
                    <a:pt x="1207813" y="36859"/>
                    <a:pt x="1213277" y="55680"/>
                    <a:pt x="1205038" y="70658"/>
                  </a:cubicBezTo>
                  <a:lnTo>
                    <a:pt x="1130773" y="205677"/>
                  </a:lnTo>
                  <a:cubicBezTo>
                    <a:pt x="1280708" y="293097"/>
                    <a:pt x="1383706" y="450928"/>
                    <a:pt x="1395615" y="633899"/>
                  </a:cubicBezTo>
                  <a:lnTo>
                    <a:pt x="311263" y="633899"/>
                  </a:lnTo>
                  <a:cubicBezTo>
                    <a:pt x="322782" y="456918"/>
                    <a:pt x="419524" y="303459"/>
                    <a:pt x="560939" y="213488"/>
                  </a:cubicBezTo>
                  <a:lnTo>
                    <a:pt x="471935" y="45445"/>
                  </a:lnTo>
                  <a:cubicBezTo>
                    <a:pt x="463934" y="30339"/>
                    <a:pt x="469694" y="11606"/>
                    <a:pt x="484800" y="3605"/>
                  </a:cubicBezTo>
                  <a:cubicBezTo>
                    <a:pt x="492353" y="-395"/>
                    <a:pt x="500812" y="-955"/>
                    <a:pt x="508384" y="137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200" dirty="0">
                <a:solidFill>
                  <a:srgbClr val="FFFFFF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2283916" y="3043867"/>
            <a:ext cx="1961035" cy="784414"/>
            <a:chOff x="818583" y="2444089"/>
            <a:chExt cx="1602178" cy="640871"/>
          </a:xfrm>
        </p:grpSpPr>
        <p:sp>
          <p:nvSpPr>
            <p:cNvPr id="103" name="任意多边形 102"/>
            <p:cNvSpPr/>
            <p:nvPr/>
          </p:nvSpPr>
          <p:spPr>
            <a:xfrm>
              <a:off x="818583" y="2444089"/>
              <a:ext cx="1602178" cy="640871"/>
            </a:xfrm>
            <a:custGeom>
              <a:avLst/>
              <a:gdLst>
                <a:gd name="connsiteX0" fmla="*/ 0 w 1602178"/>
                <a:gd name="connsiteY0" fmla="*/ 0 h 640871"/>
                <a:gd name="connsiteX1" fmla="*/ 1281743 w 1602178"/>
                <a:gd name="connsiteY1" fmla="*/ 0 h 640871"/>
                <a:gd name="connsiteX2" fmla="*/ 1602178 w 1602178"/>
                <a:gd name="connsiteY2" fmla="*/ 320436 h 640871"/>
                <a:gd name="connsiteX3" fmla="*/ 1281743 w 1602178"/>
                <a:gd name="connsiteY3" fmla="*/ 640871 h 640871"/>
                <a:gd name="connsiteX4" fmla="*/ 0 w 1602178"/>
                <a:gd name="connsiteY4" fmla="*/ 640871 h 640871"/>
                <a:gd name="connsiteX5" fmla="*/ 320436 w 1602178"/>
                <a:gd name="connsiteY5" fmla="*/ 320436 h 640871"/>
                <a:gd name="connsiteX6" fmla="*/ 0 w 1602178"/>
                <a:gd name="connsiteY6" fmla="*/ 0 h 64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2178" h="640871">
                  <a:moveTo>
                    <a:pt x="0" y="0"/>
                  </a:moveTo>
                  <a:lnTo>
                    <a:pt x="1281743" y="0"/>
                  </a:lnTo>
                  <a:lnTo>
                    <a:pt x="1602178" y="320436"/>
                  </a:lnTo>
                  <a:lnTo>
                    <a:pt x="1281743" y="640871"/>
                  </a:lnTo>
                  <a:lnTo>
                    <a:pt x="0" y="640871"/>
                  </a:lnTo>
                  <a:lnTo>
                    <a:pt x="320436" y="320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0596" tIns="5080" rIns="320435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800" kern="1200" dirty="0" smtClean="0">
                <a:solidFill>
                  <a:schemeClr val="bg1"/>
                </a:solidFill>
              </a:endParaRPr>
            </a:p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100" kern="1200" dirty="0" smtClean="0">
                  <a:solidFill>
                    <a:schemeClr val="bg1"/>
                  </a:solidFill>
                </a:rPr>
                <a:t>添加文字</a:t>
              </a:r>
              <a:endParaRPr lang="en-US" sz="1100" kern="1200" dirty="0">
                <a:solidFill>
                  <a:schemeClr val="bg1"/>
                </a:solidFill>
              </a:endParaRPr>
            </a:p>
          </p:txBody>
        </p:sp>
        <p:sp>
          <p:nvSpPr>
            <p:cNvPr id="104" name="MH_Other_13"/>
            <p:cNvSpPr>
              <a:spLocks noChangeArrowheads="1"/>
            </p:cNvSpPr>
            <p:nvPr/>
          </p:nvSpPr>
          <p:spPr bwMode="auto">
            <a:xfrm>
              <a:off x="1510375" y="2551660"/>
              <a:ext cx="218593" cy="215878"/>
            </a:xfrm>
            <a:custGeom>
              <a:avLst/>
              <a:gdLst/>
              <a:ahLst/>
              <a:cxnLst/>
              <a:rect l="0" t="0" r="r" b="b"/>
              <a:pathLst>
                <a:path w="1622425" h="1601788">
                  <a:moveTo>
                    <a:pt x="1477962" y="927100"/>
                  </a:moveTo>
                  <a:lnTo>
                    <a:pt x="1622425" y="927100"/>
                  </a:lnTo>
                  <a:lnTo>
                    <a:pt x="1622425" y="1293813"/>
                  </a:lnTo>
                  <a:lnTo>
                    <a:pt x="1477962" y="1293813"/>
                  </a:lnTo>
                  <a:lnTo>
                    <a:pt x="1477962" y="927100"/>
                  </a:lnTo>
                  <a:close/>
                  <a:moveTo>
                    <a:pt x="1477962" y="463550"/>
                  </a:moveTo>
                  <a:lnTo>
                    <a:pt x="1622425" y="463550"/>
                  </a:lnTo>
                  <a:lnTo>
                    <a:pt x="1622425" y="830263"/>
                  </a:lnTo>
                  <a:lnTo>
                    <a:pt x="1477962" y="830263"/>
                  </a:lnTo>
                  <a:lnTo>
                    <a:pt x="1477962" y="463550"/>
                  </a:lnTo>
                  <a:close/>
                  <a:moveTo>
                    <a:pt x="871932" y="418865"/>
                  </a:moveTo>
                  <a:lnTo>
                    <a:pt x="866214" y="419183"/>
                  </a:lnTo>
                  <a:lnTo>
                    <a:pt x="859861" y="419183"/>
                  </a:lnTo>
                  <a:lnTo>
                    <a:pt x="848426" y="420453"/>
                  </a:lnTo>
                  <a:lnTo>
                    <a:pt x="837309" y="422359"/>
                  </a:lnTo>
                  <a:lnTo>
                    <a:pt x="826509" y="424582"/>
                  </a:lnTo>
                  <a:lnTo>
                    <a:pt x="815709" y="427440"/>
                  </a:lnTo>
                  <a:lnTo>
                    <a:pt x="805862" y="430298"/>
                  </a:lnTo>
                  <a:lnTo>
                    <a:pt x="796650" y="433473"/>
                  </a:lnTo>
                  <a:lnTo>
                    <a:pt x="787439" y="436649"/>
                  </a:lnTo>
                  <a:lnTo>
                    <a:pt x="771874" y="443000"/>
                  </a:lnTo>
                  <a:lnTo>
                    <a:pt x="766792" y="444906"/>
                  </a:lnTo>
                  <a:lnTo>
                    <a:pt x="762027" y="446811"/>
                  </a:lnTo>
                  <a:lnTo>
                    <a:pt x="757262" y="449034"/>
                  </a:lnTo>
                  <a:lnTo>
                    <a:pt x="752498" y="451257"/>
                  </a:lnTo>
                  <a:lnTo>
                    <a:pt x="748051" y="454115"/>
                  </a:lnTo>
                  <a:lnTo>
                    <a:pt x="743921" y="456655"/>
                  </a:lnTo>
                  <a:lnTo>
                    <a:pt x="739792" y="459831"/>
                  </a:lnTo>
                  <a:lnTo>
                    <a:pt x="735345" y="463324"/>
                  </a:lnTo>
                  <a:lnTo>
                    <a:pt x="731533" y="466817"/>
                  </a:lnTo>
                  <a:lnTo>
                    <a:pt x="728039" y="470628"/>
                  </a:lnTo>
                  <a:lnTo>
                    <a:pt x="724545" y="474757"/>
                  </a:lnTo>
                  <a:lnTo>
                    <a:pt x="721051" y="479202"/>
                  </a:lnTo>
                  <a:lnTo>
                    <a:pt x="718192" y="483966"/>
                  </a:lnTo>
                  <a:lnTo>
                    <a:pt x="715333" y="488729"/>
                  </a:lnTo>
                  <a:lnTo>
                    <a:pt x="712792" y="493810"/>
                  </a:lnTo>
                  <a:lnTo>
                    <a:pt x="710251" y="499526"/>
                  </a:lnTo>
                  <a:lnTo>
                    <a:pt x="708028" y="504925"/>
                  </a:lnTo>
                  <a:lnTo>
                    <a:pt x="706122" y="510959"/>
                  </a:lnTo>
                  <a:lnTo>
                    <a:pt x="704216" y="517310"/>
                  </a:lnTo>
                  <a:lnTo>
                    <a:pt x="702628" y="523979"/>
                  </a:lnTo>
                  <a:lnTo>
                    <a:pt x="701357" y="530648"/>
                  </a:lnTo>
                  <a:lnTo>
                    <a:pt x="700404" y="537952"/>
                  </a:lnTo>
                  <a:lnTo>
                    <a:pt x="699769" y="545256"/>
                  </a:lnTo>
                  <a:lnTo>
                    <a:pt x="699451" y="553512"/>
                  </a:lnTo>
                  <a:lnTo>
                    <a:pt x="699451" y="561451"/>
                  </a:lnTo>
                  <a:lnTo>
                    <a:pt x="699451" y="570025"/>
                  </a:lnTo>
                  <a:lnTo>
                    <a:pt x="700087" y="578600"/>
                  </a:lnTo>
                  <a:lnTo>
                    <a:pt x="700722" y="587809"/>
                  </a:lnTo>
                  <a:lnTo>
                    <a:pt x="701992" y="597018"/>
                  </a:lnTo>
                  <a:lnTo>
                    <a:pt x="703263" y="607180"/>
                  </a:lnTo>
                  <a:lnTo>
                    <a:pt x="705169" y="617025"/>
                  </a:lnTo>
                  <a:lnTo>
                    <a:pt x="707392" y="627504"/>
                  </a:lnTo>
                  <a:lnTo>
                    <a:pt x="708028" y="630998"/>
                  </a:lnTo>
                  <a:lnTo>
                    <a:pt x="708028" y="634173"/>
                  </a:lnTo>
                  <a:lnTo>
                    <a:pt x="707710" y="637666"/>
                  </a:lnTo>
                  <a:lnTo>
                    <a:pt x="707392" y="640524"/>
                  </a:lnTo>
                  <a:lnTo>
                    <a:pt x="706757" y="643065"/>
                  </a:lnTo>
                  <a:lnTo>
                    <a:pt x="705804" y="645605"/>
                  </a:lnTo>
                  <a:lnTo>
                    <a:pt x="703263" y="650051"/>
                  </a:lnTo>
                  <a:lnTo>
                    <a:pt x="701039" y="654815"/>
                  </a:lnTo>
                  <a:lnTo>
                    <a:pt x="699134" y="658626"/>
                  </a:lnTo>
                  <a:lnTo>
                    <a:pt x="698498" y="660531"/>
                  </a:lnTo>
                  <a:lnTo>
                    <a:pt x="697863" y="662436"/>
                  </a:lnTo>
                  <a:lnTo>
                    <a:pt x="697545" y="664342"/>
                  </a:lnTo>
                  <a:lnTo>
                    <a:pt x="697545" y="666247"/>
                  </a:lnTo>
                  <a:lnTo>
                    <a:pt x="699134" y="688794"/>
                  </a:lnTo>
                  <a:lnTo>
                    <a:pt x="700404" y="702132"/>
                  </a:lnTo>
                  <a:lnTo>
                    <a:pt x="701039" y="709436"/>
                  </a:lnTo>
                  <a:lnTo>
                    <a:pt x="702310" y="716104"/>
                  </a:lnTo>
                  <a:lnTo>
                    <a:pt x="703581" y="723408"/>
                  </a:lnTo>
                  <a:lnTo>
                    <a:pt x="705487" y="729760"/>
                  </a:lnTo>
                  <a:lnTo>
                    <a:pt x="707075" y="736111"/>
                  </a:lnTo>
                  <a:lnTo>
                    <a:pt x="709298" y="742145"/>
                  </a:lnTo>
                  <a:lnTo>
                    <a:pt x="711839" y="747226"/>
                  </a:lnTo>
                  <a:lnTo>
                    <a:pt x="714698" y="751989"/>
                  </a:lnTo>
                  <a:lnTo>
                    <a:pt x="716286" y="753894"/>
                  </a:lnTo>
                  <a:lnTo>
                    <a:pt x="718192" y="755800"/>
                  </a:lnTo>
                  <a:lnTo>
                    <a:pt x="719780" y="757705"/>
                  </a:lnTo>
                  <a:lnTo>
                    <a:pt x="722322" y="759293"/>
                  </a:lnTo>
                  <a:lnTo>
                    <a:pt x="725816" y="760563"/>
                  </a:lnTo>
                  <a:lnTo>
                    <a:pt x="731533" y="762151"/>
                  </a:lnTo>
                  <a:lnTo>
                    <a:pt x="736933" y="763104"/>
                  </a:lnTo>
                  <a:lnTo>
                    <a:pt x="738839" y="763421"/>
                  </a:lnTo>
                  <a:lnTo>
                    <a:pt x="739792" y="763104"/>
                  </a:lnTo>
                  <a:lnTo>
                    <a:pt x="745827" y="831062"/>
                  </a:lnTo>
                  <a:lnTo>
                    <a:pt x="747098" y="833603"/>
                  </a:lnTo>
                  <a:lnTo>
                    <a:pt x="748368" y="835826"/>
                  </a:lnTo>
                  <a:lnTo>
                    <a:pt x="749639" y="838049"/>
                  </a:lnTo>
                  <a:lnTo>
                    <a:pt x="751227" y="839954"/>
                  </a:lnTo>
                  <a:lnTo>
                    <a:pt x="754404" y="843765"/>
                  </a:lnTo>
                  <a:lnTo>
                    <a:pt x="757898" y="847576"/>
                  </a:lnTo>
                  <a:lnTo>
                    <a:pt x="761074" y="851386"/>
                  </a:lnTo>
                  <a:lnTo>
                    <a:pt x="762662" y="853609"/>
                  </a:lnTo>
                  <a:lnTo>
                    <a:pt x="763933" y="855832"/>
                  </a:lnTo>
                  <a:lnTo>
                    <a:pt x="765204" y="858373"/>
                  </a:lnTo>
                  <a:lnTo>
                    <a:pt x="766474" y="861548"/>
                  </a:lnTo>
                  <a:lnTo>
                    <a:pt x="767427" y="865042"/>
                  </a:lnTo>
                  <a:lnTo>
                    <a:pt x="768380" y="868852"/>
                  </a:lnTo>
                  <a:lnTo>
                    <a:pt x="751545" y="872663"/>
                  </a:lnTo>
                  <a:lnTo>
                    <a:pt x="744874" y="887271"/>
                  </a:lnTo>
                  <a:lnTo>
                    <a:pt x="740745" y="895528"/>
                  </a:lnTo>
                  <a:lnTo>
                    <a:pt x="736298" y="904102"/>
                  </a:lnTo>
                  <a:lnTo>
                    <a:pt x="731533" y="912358"/>
                  </a:lnTo>
                  <a:lnTo>
                    <a:pt x="726451" y="919980"/>
                  </a:lnTo>
                  <a:lnTo>
                    <a:pt x="723910" y="923156"/>
                  </a:lnTo>
                  <a:lnTo>
                    <a:pt x="721051" y="926014"/>
                  </a:lnTo>
                  <a:lnTo>
                    <a:pt x="718510" y="928555"/>
                  </a:lnTo>
                  <a:lnTo>
                    <a:pt x="715969" y="930778"/>
                  </a:lnTo>
                  <a:lnTo>
                    <a:pt x="680393" y="940622"/>
                  </a:lnTo>
                  <a:lnTo>
                    <a:pt x="648628" y="953960"/>
                  </a:lnTo>
                  <a:lnTo>
                    <a:pt x="615911" y="967932"/>
                  </a:lnTo>
                  <a:lnTo>
                    <a:pt x="551747" y="995243"/>
                  </a:lnTo>
                  <a:lnTo>
                    <a:pt x="544123" y="998101"/>
                  </a:lnTo>
                  <a:lnTo>
                    <a:pt x="537135" y="1000641"/>
                  </a:lnTo>
                  <a:lnTo>
                    <a:pt x="522524" y="1006040"/>
                  </a:lnTo>
                  <a:lnTo>
                    <a:pt x="507912" y="1011121"/>
                  </a:lnTo>
                  <a:lnTo>
                    <a:pt x="500924" y="1013979"/>
                  </a:lnTo>
                  <a:lnTo>
                    <a:pt x="493936" y="1016837"/>
                  </a:lnTo>
                  <a:lnTo>
                    <a:pt x="487583" y="1020648"/>
                  </a:lnTo>
                  <a:lnTo>
                    <a:pt x="481548" y="1024141"/>
                  </a:lnTo>
                  <a:lnTo>
                    <a:pt x="475512" y="1027952"/>
                  </a:lnTo>
                  <a:lnTo>
                    <a:pt x="470430" y="1032398"/>
                  </a:lnTo>
                  <a:lnTo>
                    <a:pt x="467889" y="1034938"/>
                  </a:lnTo>
                  <a:lnTo>
                    <a:pt x="465665" y="1037796"/>
                  </a:lnTo>
                  <a:lnTo>
                    <a:pt x="463442" y="1040337"/>
                  </a:lnTo>
                  <a:lnTo>
                    <a:pt x="461218" y="1043195"/>
                  </a:lnTo>
                  <a:lnTo>
                    <a:pt x="459313" y="1046370"/>
                  </a:lnTo>
                  <a:lnTo>
                    <a:pt x="457407" y="1049546"/>
                  </a:lnTo>
                  <a:lnTo>
                    <a:pt x="456136" y="1052722"/>
                  </a:lnTo>
                  <a:lnTo>
                    <a:pt x="454548" y="1056850"/>
                  </a:lnTo>
                  <a:lnTo>
                    <a:pt x="454230" y="1082573"/>
                  </a:lnTo>
                  <a:lnTo>
                    <a:pt x="453595" y="1116234"/>
                  </a:lnTo>
                  <a:lnTo>
                    <a:pt x="452960" y="1151484"/>
                  </a:lnTo>
                  <a:lnTo>
                    <a:pt x="452642" y="1167997"/>
                  </a:lnTo>
                  <a:lnTo>
                    <a:pt x="452960" y="1182605"/>
                  </a:lnTo>
                  <a:lnTo>
                    <a:pt x="1276928" y="1182605"/>
                  </a:lnTo>
                  <a:lnTo>
                    <a:pt x="1277245" y="1167997"/>
                  </a:lnTo>
                  <a:lnTo>
                    <a:pt x="1276928" y="1151484"/>
                  </a:lnTo>
                  <a:lnTo>
                    <a:pt x="1276292" y="1116234"/>
                  </a:lnTo>
                  <a:lnTo>
                    <a:pt x="1275339" y="1082573"/>
                  </a:lnTo>
                  <a:lnTo>
                    <a:pt x="1275022" y="1056850"/>
                  </a:lnTo>
                  <a:lnTo>
                    <a:pt x="1273751" y="1052722"/>
                  </a:lnTo>
                  <a:lnTo>
                    <a:pt x="1272163" y="1049546"/>
                  </a:lnTo>
                  <a:lnTo>
                    <a:pt x="1270257" y="1046370"/>
                  </a:lnTo>
                  <a:lnTo>
                    <a:pt x="1268669" y="1043195"/>
                  </a:lnTo>
                  <a:lnTo>
                    <a:pt x="1266445" y="1040337"/>
                  </a:lnTo>
                  <a:lnTo>
                    <a:pt x="1264222" y="1037796"/>
                  </a:lnTo>
                  <a:lnTo>
                    <a:pt x="1261998" y="1034938"/>
                  </a:lnTo>
                  <a:lnTo>
                    <a:pt x="1259775" y="1032398"/>
                  </a:lnTo>
                  <a:lnTo>
                    <a:pt x="1254057" y="1027952"/>
                  </a:lnTo>
                  <a:lnTo>
                    <a:pt x="1248340" y="1024141"/>
                  </a:lnTo>
                  <a:lnTo>
                    <a:pt x="1242304" y="1020648"/>
                  </a:lnTo>
                  <a:lnTo>
                    <a:pt x="1235634" y="1016837"/>
                  </a:lnTo>
                  <a:lnTo>
                    <a:pt x="1228963" y="1013979"/>
                  </a:lnTo>
                  <a:lnTo>
                    <a:pt x="1221658" y="1011121"/>
                  </a:lnTo>
                  <a:lnTo>
                    <a:pt x="1207681" y="1006040"/>
                  </a:lnTo>
                  <a:lnTo>
                    <a:pt x="1192752" y="1000641"/>
                  </a:lnTo>
                  <a:lnTo>
                    <a:pt x="1185446" y="998101"/>
                  </a:lnTo>
                  <a:lnTo>
                    <a:pt x="1178458" y="995243"/>
                  </a:lnTo>
                  <a:lnTo>
                    <a:pt x="1113659" y="967932"/>
                  </a:lnTo>
                  <a:lnTo>
                    <a:pt x="1080941" y="953960"/>
                  </a:lnTo>
                  <a:lnTo>
                    <a:pt x="1049177" y="940622"/>
                  </a:lnTo>
                  <a:lnTo>
                    <a:pt x="1013601" y="930778"/>
                  </a:lnTo>
                  <a:lnTo>
                    <a:pt x="1011060" y="928555"/>
                  </a:lnTo>
                  <a:lnTo>
                    <a:pt x="1008519" y="926014"/>
                  </a:lnTo>
                  <a:lnTo>
                    <a:pt x="1005977" y="923156"/>
                  </a:lnTo>
                  <a:lnTo>
                    <a:pt x="1003436" y="919980"/>
                  </a:lnTo>
                  <a:lnTo>
                    <a:pt x="998036" y="912358"/>
                  </a:lnTo>
                  <a:lnTo>
                    <a:pt x="993589" y="904102"/>
                  </a:lnTo>
                  <a:lnTo>
                    <a:pt x="989142" y="895528"/>
                  </a:lnTo>
                  <a:lnTo>
                    <a:pt x="985013" y="887271"/>
                  </a:lnTo>
                  <a:lnTo>
                    <a:pt x="978025" y="872663"/>
                  </a:lnTo>
                  <a:lnTo>
                    <a:pt x="955790" y="869487"/>
                  </a:lnTo>
                  <a:lnTo>
                    <a:pt x="956107" y="865359"/>
                  </a:lnTo>
                  <a:lnTo>
                    <a:pt x="956743" y="861231"/>
                  </a:lnTo>
                  <a:lnTo>
                    <a:pt x="957696" y="857738"/>
                  </a:lnTo>
                  <a:lnTo>
                    <a:pt x="958649" y="854562"/>
                  </a:lnTo>
                  <a:lnTo>
                    <a:pt x="960237" y="852021"/>
                  </a:lnTo>
                  <a:lnTo>
                    <a:pt x="961507" y="849481"/>
                  </a:lnTo>
                  <a:lnTo>
                    <a:pt x="965319" y="845035"/>
                  </a:lnTo>
                  <a:lnTo>
                    <a:pt x="968813" y="840272"/>
                  </a:lnTo>
                  <a:lnTo>
                    <a:pt x="972307" y="835826"/>
                  </a:lnTo>
                  <a:lnTo>
                    <a:pt x="973895" y="833603"/>
                  </a:lnTo>
                  <a:lnTo>
                    <a:pt x="975484" y="830745"/>
                  </a:lnTo>
                  <a:lnTo>
                    <a:pt x="977072" y="827887"/>
                  </a:lnTo>
                  <a:lnTo>
                    <a:pt x="978025" y="824393"/>
                  </a:lnTo>
                  <a:lnTo>
                    <a:pt x="978978" y="821218"/>
                  </a:lnTo>
                  <a:lnTo>
                    <a:pt x="979613" y="818042"/>
                  </a:lnTo>
                  <a:lnTo>
                    <a:pt x="980566" y="811373"/>
                  </a:lnTo>
                  <a:lnTo>
                    <a:pt x="981201" y="804069"/>
                  </a:lnTo>
                  <a:lnTo>
                    <a:pt x="981837" y="797083"/>
                  </a:lnTo>
                  <a:lnTo>
                    <a:pt x="982154" y="789779"/>
                  </a:lnTo>
                  <a:lnTo>
                    <a:pt x="983107" y="783110"/>
                  </a:lnTo>
                  <a:lnTo>
                    <a:pt x="983742" y="779935"/>
                  </a:lnTo>
                  <a:lnTo>
                    <a:pt x="984695" y="776759"/>
                  </a:lnTo>
                  <a:lnTo>
                    <a:pt x="985966" y="773266"/>
                  </a:lnTo>
                  <a:lnTo>
                    <a:pt x="987236" y="770408"/>
                  </a:lnTo>
                  <a:lnTo>
                    <a:pt x="988507" y="768502"/>
                  </a:lnTo>
                  <a:lnTo>
                    <a:pt x="989778" y="766915"/>
                  </a:lnTo>
                  <a:lnTo>
                    <a:pt x="991366" y="765327"/>
                  </a:lnTo>
                  <a:lnTo>
                    <a:pt x="992636" y="764056"/>
                  </a:lnTo>
                  <a:lnTo>
                    <a:pt x="996131" y="761834"/>
                  </a:lnTo>
                  <a:lnTo>
                    <a:pt x="999942" y="759928"/>
                  </a:lnTo>
                  <a:lnTo>
                    <a:pt x="1003436" y="758023"/>
                  </a:lnTo>
                  <a:lnTo>
                    <a:pt x="1006930" y="755800"/>
                  </a:lnTo>
                  <a:lnTo>
                    <a:pt x="1010107" y="753259"/>
                  </a:lnTo>
                  <a:lnTo>
                    <a:pt x="1011695" y="751989"/>
                  </a:lnTo>
                  <a:lnTo>
                    <a:pt x="1012966" y="750401"/>
                  </a:lnTo>
                  <a:lnTo>
                    <a:pt x="1014871" y="746908"/>
                  </a:lnTo>
                  <a:lnTo>
                    <a:pt x="1017095" y="743097"/>
                  </a:lnTo>
                  <a:lnTo>
                    <a:pt x="1019001" y="738651"/>
                  </a:lnTo>
                  <a:lnTo>
                    <a:pt x="1020589" y="734523"/>
                  </a:lnTo>
                  <a:lnTo>
                    <a:pt x="1023130" y="725631"/>
                  </a:lnTo>
                  <a:lnTo>
                    <a:pt x="1024718" y="717057"/>
                  </a:lnTo>
                  <a:lnTo>
                    <a:pt x="1025989" y="709753"/>
                  </a:lnTo>
                  <a:lnTo>
                    <a:pt x="1026942" y="701814"/>
                  </a:lnTo>
                  <a:lnTo>
                    <a:pt x="1027895" y="693875"/>
                  </a:lnTo>
                  <a:lnTo>
                    <a:pt x="1028213" y="685618"/>
                  </a:lnTo>
                  <a:lnTo>
                    <a:pt x="1027895" y="677362"/>
                  </a:lnTo>
                  <a:lnTo>
                    <a:pt x="1027577" y="673233"/>
                  </a:lnTo>
                  <a:lnTo>
                    <a:pt x="1026942" y="669105"/>
                  </a:lnTo>
                  <a:lnTo>
                    <a:pt x="1025989" y="665294"/>
                  </a:lnTo>
                  <a:lnTo>
                    <a:pt x="1025036" y="661484"/>
                  </a:lnTo>
                  <a:lnTo>
                    <a:pt x="1023766" y="657673"/>
                  </a:lnTo>
                  <a:lnTo>
                    <a:pt x="1022177" y="654180"/>
                  </a:lnTo>
                  <a:lnTo>
                    <a:pt x="1019001" y="647511"/>
                  </a:lnTo>
                  <a:lnTo>
                    <a:pt x="1015824" y="642747"/>
                  </a:lnTo>
                  <a:lnTo>
                    <a:pt x="1014871" y="640207"/>
                  </a:lnTo>
                  <a:lnTo>
                    <a:pt x="1013919" y="637349"/>
                  </a:lnTo>
                  <a:lnTo>
                    <a:pt x="1012966" y="633856"/>
                  </a:lnTo>
                  <a:lnTo>
                    <a:pt x="1012330" y="629410"/>
                  </a:lnTo>
                  <a:lnTo>
                    <a:pt x="1012013" y="626234"/>
                  </a:lnTo>
                  <a:lnTo>
                    <a:pt x="1012013" y="622106"/>
                  </a:lnTo>
                  <a:lnTo>
                    <a:pt x="1012330" y="612261"/>
                  </a:lnTo>
                  <a:lnTo>
                    <a:pt x="1012966" y="601147"/>
                  </a:lnTo>
                  <a:lnTo>
                    <a:pt x="1013919" y="588762"/>
                  </a:lnTo>
                  <a:lnTo>
                    <a:pt x="1016460" y="566215"/>
                  </a:lnTo>
                  <a:lnTo>
                    <a:pt x="1017095" y="557323"/>
                  </a:lnTo>
                  <a:lnTo>
                    <a:pt x="1017413" y="551607"/>
                  </a:lnTo>
                  <a:lnTo>
                    <a:pt x="1017730" y="534141"/>
                  </a:lnTo>
                  <a:lnTo>
                    <a:pt x="1017413" y="527472"/>
                  </a:lnTo>
                  <a:lnTo>
                    <a:pt x="1016777" y="521756"/>
                  </a:lnTo>
                  <a:lnTo>
                    <a:pt x="1015824" y="516040"/>
                  </a:lnTo>
                  <a:lnTo>
                    <a:pt x="1014236" y="509371"/>
                  </a:lnTo>
                  <a:lnTo>
                    <a:pt x="1010424" y="492222"/>
                  </a:lnTo>
                  <a:lnTo>
                    <a:pt x="1008836" y="488412"/>
                  </a:lnTo>
                  <a:lnTo>
                    <a:pt x="1006930" y="483966"/>
                  </a:lnTo>
                  <a:lnTo>
                    <a:pt x="1004707" y="478567"/>
                  </a:lnTo>
                  <a:lnTo>
                    <a:pt x="1001530" y="473169"/>
                  </a:lnTo>
                  <a:lnTo>
                    <a:pt x="997401" y="467770"/>
                  </a:lnTo>
                  <a:lnTo>
                    <a:pt x="995495" y="465547"/>
                  </a:lnTo>
                  <a:lnTo>
                    <a:pt x="993272" y="463324"/>
                  </a:lnTo>
                  <a:lnTo>
                    <a:pt x="991048" y="460784"/>
                  </a:lnTo>
                  <a:lnTo>
                    <a:pt x="988825" y="459196"/>
                  </a:lnTo>
                  <a:lnTo>
                    <a:pt x="962143" y="454750"/>
                  </a:lnTo>
                  <a:lnTo>
                    <a:pt x="945943" y="439825"/>
                  </a:lnTo>
                  <a:lnTo>
                    <a:pt x="939908" y="436331"/>
                  </a:lnTo>
                  <a:lnTo>
                    <a:pt x="933555" y="433156"/>
                  </a:lnTo>
                  <a:lnTo>
                    <a:pt x="927202" y="430298"/>
                  </a:lnTo>
                  <a:lnTo>
                    <a:pt x="921167" y="427757"/>
                  </a:lnTo>
                  <a:lnTo>
                    <a:pt x="915131" y="425534"/>
                  </a:lnTo>
                  <a:lnTo>
                    <a:pt x="908778" y="423629"/>
                  </a:lnTo>
                  <a:lnTo>
                    <a:pt x="902426" y="422041"/>
                  </a:lnTo>
                  <a:lnTo>
                    <a:pt x="896390" y="421088"/>
                  </a:lnTo>
                  <a:lnTo>
                    <a:pt x="890038" y="420136"/>
                  </a:lnTo>
                  <a:lnTo>
                    <a:pt x="884002" y="419501"/>
                  </a:lnTo>
                  <a:lnTo>
                    <a:pt x="878285" y="419183"/>
                  </a:lnTo>
                  <a:lnTo>
                    <a:pt x="871932" y="418865"/>
                  </a:lnTo>
                  <a:close/>
                  <a:moveTo>
                    <a:pt x="1477962" y="0"/>
                  </a:moveTo>
                  <a:lnTo>
                    <a:pt x="1622425" y="0"/>
                  </a:lnTo>
                  <a:lnTo>
                    <a:pt x="1622425" y="366713"/>
                  </a:lnTo>
                  <a:lnTo>
                    <a:pt x="1477962" y="366713"/>
                  </a:lnTo>
                  <a:lnTo>
                    <a:pt x="1477962" y="0"/>
                  </a:lnTo>
                  <a:close/>
                  <a:moveTo>
                    <a:pt x="326855" y="0"/>
                  </a:moveTo>
                  <a:lnTo>
                    <a:pt x="1403350" y="0"/>
                  </a:lnTo>
                  <a:lnTo>
                    <a:pt x="1403350" y="1601788"/>
                  </a:lnTo>
                  <a:lnTo>
                    <a:pt x="326855" y="1601788"/>
                  </a:lnTo>
                  <a:lnTo>
                    <a:pt x="326855" y="0"/>
                  </a:lnTo>
                  <a:close/>
                  <a:moveTo>
                    <a:pt x="90211" y="0"/>
                  </a:moveTo>
                  <a:lnTo>
                    <a:pt x="94975" y="0"/>
                  </a:lnTo>
                  <a:lnTo>
                    <a:pt x="212503" y="0"/>
                  </a:lnTo>
                  <a:lnTo>
                    <a:pt x="212503" y="1601788"/>
                  </a:lnTo>
                  <a:lnTo>
                    <a:pt x="94975" y="1601788"/>
                  </a:lnTo>
                  <a:lnTo>
                    <a:pt x="90211" y="1601788"/>
                  </a:lnTo>
                  <a:lnTo>
                    <a:pt x="85446" y="1601471"/>
                  </a:lnTo>
                  <a:lnTo>
                    <a:pt x="80681" y="1600835"/>
                  </a:lnTo>
                  <a:lnTo>
                    <a:pt x="75917" y="1599883"/>
                  </a:lnTo>
                  <a:lnTo>
                    <a:pt x="71470" y="1598930"/>
                  </a:lnTo>
                  <a:lnTo>
                    <a:pt x="67023" y="1597660"/>
                  </a:lnTo>
                  <a:lnTo>
                    <a:pt x="62258" y="1596072"/>
                  </a:lnTo>
                  <a:lnTo>
                    <a:pt x="58129" y="1594484"/>
                  </a:lnTo>
                  <a:lnTo>
                    <a:pt x="53999" y="1592261"/>
                  </a:lnTo>
                  <a:lnTo>
                    <a:pt x="49870" y="1590356"/>
                  </a:lnTo>
                  <a:lnTo>
                    <a:pt x="45740" y="1587815"/>
                  </a:lnTo>
                  <a:lnTo>
                    <a:pt x="41929" y="1585592"/>
                  </a:lnTo>
                  <a:lnTo>
                    <a:pt x="38117" y="1583052"/>
                  </a:lnTo>
                  <a:lnTo>
                    <a:pt x="34623" y="1580194"/>
                  </a:lnTo>
                  <a:lnTo>
                    <a:pt x="31446" y="1577336"/>
                  </a:lnTo>
                  <a:lnTo>
                    <a:pt x="27635" y="1573843"/>
                  </a:lnTo>
                  <a:lnTo>
                    <a:pt x="24776" y="1570667"/>
                  </a:lnTo>
                  <a:lnTo>
                    <a:pt x="21917" y="1567174"/>
                  </a:lnTo>
                  <a:lnTo>
                    <a:pt x="19058" y="1563681"/>
                  </a:lnTo>
                  <a:lnTo>
                    <a:pt x="16517" y="1559870"/>
                  </a:lnTo>
                  <a:lnTo>
                    <a:pt x="13976" y="1556059"/>
                  </a:lnTo>
                  <a:lnTo>
                    <a:pt x="11435" y="1551931"/>
                  </a:lnTo>
                  <a:lnTo>
                    <a:pt x="9211" y="1548120"/>
                  </a:lnTo>
                  <a:lnTo>
                    <a:pt x="7306" y="1543992"/>
                  </a:lnTo>
                  <a:lnTo>
                    <a:pt x="5717" y="1539228"/>
                  </a:lnTo>
                  <a:lnTo>
                    <a:pt x="4447" y="1535100"/>
                  </a:lnTo>
                  <a:lnTo>
                    <a:pt x="3176" y="1530654"/>
                  </a:lnTo>
                  <a:lnTo>
                    <a:pt x="1906" y="1525891"/>
                  </a:lnTo>
                  <a:lnTo>
                    <a:pt x="1270" y="1521127"/>
                  </a:lnTo>
                  <a:lnTo>
                    <a:pt x="635" y="1516364"/>
                  </a:lnTo>
                  <a:lnTo>
                    <a:pt x="317" y="1511600"/>
                  </a:lnTo>
                  <a:lnTo>
                    <a:pt x="0" y="1506837"/>
                  </a:lnTo>
                  <a:lnTo>
                    <a:pt x="0" y="94951"/>
                  </a:lnTo>
                  <a:lnTo>
                    <a:pt x="317" y="90188"/>
                  </a:lnTo>
                  <a:lnTo>
                    <a:pt x="635" y="85424"/>
                  </a:lnTo>
                  <a:lnTo>
                    <a:pt x="1270" y="80661"/>
                  </a:lnTo>
                  <a:lnTo>
                    <a:pt x="1906" y="75580"/>
                  </a:lnTo>
                  <a:lnTo>
                    <a:pt x="3176" y="71134"/>
                  </a:lnTo>
                  <a:lnTo>
                    <a:pt x="4447" y="66688"/>
                  </a:lnTo>
                  <a:lnTo>
                    <a:pt x="5717" y="62560"/>
                  </a:lnTo>
                  <a:lnTo>
                    <a:pt x="7306" y="57796"/>
                  </a:lnTo>
                  <a:lnTo>
                    <a:pt x="9211" y="53668"/>
                  </a:lnTo>
                  <a:lnTo>
                    <a:pt x="11435" y="49857"/>
                  </a:lnTo>
                  <a:lnTo>
                    <a:pt x="13976" y="45729"/>
                  </a:lnTo>
                  <a:lnTo>
                    <a:pt x="16517" y="41601"/>
                  </a:lnTo>
                  <a:lnTo>
                    <a:pt x="19058" y="38107"/>
                  </a:lnTo>
                  <a:lnTo>
                    <a:pt x="21917" y="34614"/>
                  </a:lnTo>
                  <a:lnTo>
                    <a:pt x="24776" y="31121"/>
                  </a:lnTo>
                  <a:lnTo>
                    <a:pt x="27635" y="27945"/>
                  </a:lnTo>
                  <a:lnTo>
                    <a:pt x="31446" y="24452"/>
                  </a:lnTo>
                  <a:lnTo>
                    <a:pt x="34623" y="21594"/>
                  </a:lnTo>
                  <a:lnTo>
                    <a:pt x="38117" y="18736"/>
                  </a:lnTo>
                  <a:lnTo>
                    <a:pt x="41929" y="16195"/>
                  </a:lnTo>
                  <a:lnTo>
                    <a:pt x="45740" y="13655"/>
                  </a:lnTo>
                  <a:lnTo>
                    <a:pt x="49870" y="11432"/>
                  </a:lnTo>
                  <a:lnTo>
                    <a:pt x="53999" y="9527"/>
                  </a:lnTo>
                  <a:lnTo>
                    <a:pt x="58129" y="7304"/>
                  </a:lnTo>
                  <a:lnTo>
                    <a:pt x="62258" y="5716"/>
                  </a:lnTo>
                  <a:lnTo>
                    <a:pt x="67023" y="4128"/>
                  </a:lnTo>
                  <a:lnTo>
                    <a:pt x="71470" y="2858"/>
                  </a:lnTo>
                  <a:lnTo>
                    <a:pt x="75917" y="1905"/>
                  </a:lnTo>
                  <a:lnTo>
                    <a:pt x="80681" y="952"/>
                  </a:lnTo>
                  <a:lnTo>
                    <a:pt x="85446" y="317"/>
                  </a:lnTo>
                  <a:lnTo>
                    <a:pt x="9021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normAutofit lnSpcReduction="10000"/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</p:grpSp>
      <p:sp>
        <p:nvSpPr>
          <p:cNvPr id="105" name="Content Placeholder 2"/>
          <p:cNvSpPr txBox="1"/>
          <p:nvPr/>
        </p:nvSpPr>
        <p:spPr>
          <a:xfrm>
            <a:off x="4674616" y="2145404"/>
            <a:ext cx="6698365" cy="510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</a:rPr>
              <a:t>您的内容打在这里，或者通过复制您的文本后，在此框中选择粘贴，并选择只保留文字；您的内容打在这里，或者通过复制您的文本后，在此框中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细黑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  <p:bldP spid="64" grpId="0"/>
      <p:bldP spid="10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黑体" pitchFamily="49" charset="-122"/>
                <a:ea typeface="黑体" pitchFamily="49" charset="-122"/>
              </a:rPr>
              <a:t>实践难点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444723" y="3587033"/>
            <a:ext cx="1443507" cy="1445536"/>
            <a:chOff x="925080" y="2842151"/>
            <a:chExt cx="1134462" cy="1136057"/>
          </a:xfrm>
        </p:grpSpPr>
        <p:sp>
          <p:nvSpPr>
            <p:cNvPr id="4" name="MH_Other_3"/>
            <p:cNvSpPr/>
            <p:nvPr/>
          </p:nvSpPr>
          <p:spPr>
            <a:xfrm>
              <a:off x="925080" y="2842151"/>
              <a:ext cx="1134462" cy="1136057"/>
            </a:xfrm>
            <a:prstGeom prst="teardrop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54000" rIns="81000" anchor="ctr"/>
            <a:lstStyle/>
            <a:p>
              <a:pPr algn="ctr">
                <a:defRPr/>
              </a:pPr>
              <a:endParaRPr lang="th-TH" sz="3600" dirty="0"/>
            </a:p>
          </p:txBody>
        </p:sp>
        <p:sp>
          <p:nvSpPr>
            <p:cNvPr id="5" name="MH_Other_5"/>
            <p:cNvSpPr>
              <a:spLocks noEditPoints="1"/>
            </p:cNvSpPr>
            <p:nvPr/>
          </p:nvSpPr>
          <p:spPr bwMode="auto">
            <a:xfrm>
              <a:off x="1258558" y="3129356"/>
              <a:ext cx="467506" cy="502609"/>
            </a:xfrm>
            <a:custGeom>
              <a:avLst/>
              <a:gdLst>
                <a:gd name="T0" fmla="*/ 2147483646 w 67"/>
                <a:gd name="T1" fmla="*/ 2147483646 h 72"/>
                <a:gd name="T2" fmla="*/ 2147483646 w 67"/>
                <a:gd name="T3" fmla="*/ 2147483646 h 72"/>
                <a:gd name="T4" fmla="*/ 2147483646 w 67"/>
                <a:gd name="T5" fmla="*/ 2147483646 h 72"/>
                <a:gd name="T6" fmla="*/ 0 w 67"/>
                <a:gd name="T7" fmla="*/ 2147483646 h 72"/>
                <a:gd name="T8" fmla="*/ 0 w 67"/>
                <a:gd name="T9" fmla="*/ 2147483646 h 72"/>
                <a:gd name="T10" fmla="*/ 2147483646 w 67"/>
                <a:gd name="T11" fmla="*/ 2147483646 h 72"/>
                <a:gd name="T12" fmla="*/ 2147483646 w 67"/>
                <a:gd name="T13" fmla="*/ 2147483646 h 72"/>
                <a:gd name="T14" fmla="*/ 2147483646 w 67"/>
                <a:gd name="T15" fmla="*/ 2147483646 h 72"/>
                <a:gd name="T16" fmla="*/ 2147483646 w 67"/>
                <a:gd name="T17" fmla="*/ 0 h 72"/>
                <a:gd name="T18" fmla="*/ 2147483646 w 67"/>
                <a:gd name="T19" fmla="*/ 0 h 72"/>
                <a:gd name="T20" fmla="*/ 2147483646 w 67"/>
                <a:gd name="T21" fmla="*/ 2147483646 h 72"/>
                <a:gd name="T22" fmla="*/ 2147483646 w 67"/>
                <a:gd name="T23" fmla="*/ 2147483646 h 72"/>
                <a:gd name="T24" fmla="*/ 2147483646 w 67"/>
                <a:gd name="T25" fmla="*/ 2147483646 h 72"/>
                <a:gd name="T26" fmla="*/ 2147483646 w 67"/>
                <a:gd name="T27" fmla="*/ 2147483646 h 72"/>
                <a:gd name="T28" fmla="*/ 2147483646 w 67"/>
                <a:gd name="T29" fmla="*/ 0 h 72"/>
                <a:gd name="T30" fmla="*/ 2147483646 w 67"/>
                <a:gd name="T31" fmla="*/ 0 h 72"/>
                <a:gd name="T32" fmla="*/ 2147483646 w 67"/>
                <a:gd name="T33" fmla="*/ 2147483646 h 72"/>
                <a:gd name="T34" fmla="*/ 2147483646 w 67"/>
                <a:gd name="T35" fmla="*/ 2147483646 h 72"/>
                <a:gd name="T36" fmla="*/ 2147483646 w 67"/>
                <a:gd name="T37" fmla="*/ 2147483646 h 72"/>
                <a:gd name="T38" fmla="*/ 2147483646 w 67"/>
                <a:gd name="T39" fmla="*/ 2147483646 h 72"/>
                <a:gd name="T40" fmla="*/ 2147483646 w 67"/>
                <a:gd name="T41" fmla="*/ 2147483646 h 72"/>
                <a:gd name="T42" fmla="*/ 2147483646 w 67"/>
                <a:gd name="T43" fmla="*/ 2147483646 h 72"/>
                <a:gd name="T44" fmla="*/ 2147483646 w 67"/>
                <a:gd name="T45" fmla="*/ 2147483646 h 72"/>
                <a:gd name="T46" fmla="*/ 2147483646 w 67"/>
                <a:gd name="T47" fmla="*/ 2147483646 h 72"/>
                <a:gd name="T48" fmla="*/ 2147483646 w 67"/>
                <a:gd name="T49" fmla="*/ 2147483646 h 72"/>
                <a:gd name="T50" fmla="*/ 2147483646 w 67"/>
                <a:gd name="T51" fmla="*/ 2147483646 h 72"/>
                <a:gd name="T52" fmla="*/ 2147483646 w 67"/>
                <a:gd name="T53" fmla="*/ 2147483646 h 72"/>
                <a:gd name="T54" fmla="*/ 2147483646 w 67"/>
                <a:gd name="T55" fmla="*/ 2147483646 h 72"/>
                <a:gd name="T56" fmla="*/ 2147483646 w 67"/>
                <a:gd name="T57" fmla="*/ 2147483646 h 72"/>
                <a:gd name="T58" fmla="*/ 2147483646 w 67"/>
                <a:gd name="T59" fmla="*/ 2147483646 h 72"/>
                <a:gd name="T60" fmla="*/ 2147483646 w 67"/>
                <a:gd name="T61" fmla="*/ 2147483646 h 72"/>
                <a:gd name="T62" fmla="*/ 2147483646 w 67"/>
                <a:gd name="T63" fmla="*/ 2147483646 h 72"/>
                <a:gd name="T64" fmla="*/ 2147483646 w 67"/>
                <a:gd name="T65" fmla="*/ 2147483646 h 72"/>
                <a:gd name="T66" fmla="*/ 2147483646 w 67"/>
                <a:gd name="T67" fmla="*/ 2147483646 h 72"/>
                <a:gd name="T68" fmla="*/ 2147483646 w 67"/>
                <a:gd name="T69" fmla="*/ 2147483646 h 72"/>
                <a:gd name="T70" fmla="*/ 2147483646 w 67"/>
                <a:gd name="T71" fmla="*/ 2147483646 h 72"/>
                <a:gd name="T72" fmla="*/ 2147483646 w 67"/>
                <a:gd name="T73" fmla="*/ 2147483646 h 72"/>
                <a:gd name="T74" fmla="*/ 2147483646 w 67"/>
                <a:gd name="T75" fmla="*/ 2147483646 h 72"/>
                <a:gd name="T76" fmla="*/ 2147483646 w 67"/>
                <a:gd name="T77" fmla="*/ 2147483646 h 72"/>
                <a:gd name="T78" fmla="*/ 2147483646 w 67"/>
                <a:gd name="T79" fmla="*/ 2147483646 h 72"/>
                <a:gd name="T80" fmla="*/ 2147483646 w 67"/>
                <a:gd name="T81" fmla="*/ 2147483646 h 72"/>
                <a:gd name="T82" fmla="*/ 2147483646 w 67"/>
                <a:gd name="T83" fmla="*/ 2147483646 h 72"/>
                <a:gd name="T84" fmla="*/ 2147483646 w 67"/>
                <a:gd name="T85" fmla="*/ 2147483646 h 72"/>
                <a:gd name="T86" fmla="*/ 2147483646 w 67"/>
                <a:gd name="T87" fmla="*/ 2147483646 h 7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67" h="72">
                  <a:moveTo>
                    <a:pt x="67" y="67"/>
                  </a:moveTo>
                  <a:cubicBezTo>
                    <a:pt x="67" y="70"/>
                    <a:pt x="64" y="72"/>
                    <a:pt x="61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2" y="72"/>
                    <a:pt x="0" y="70"/>
                    <a:pt x="0" y="6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3"/>
                    <a:pt x="2" y="11"/>
                    <a:pt x="5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3" y="0"/>
                    <a:pt x="16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5" y="3"/>
                    <a:pt x="25" y="7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1" y="3"/>
                    <a:pt x="44" y="0"/>
                    <a:pt x="4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3" y="0"/>
                    <a:pt x="56" y="3"/>
                    <a:pt x="56" y="7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4" y="11"/>
                    <a:pt x="67" y="13"/>
                    <a:pt x="67" y="16"/>
                  </a:cubicBezTo>
                  <a:lnTo>
                    <a:pt x="67" y="67"/>
                  </a:lnTo>
                  <a:close/>
                  <a:moveTo>
                    <a:pt x="61" y="67"/>
                  </a:moveTo>
                  <a:cubicBezTo>
                    <a:pt x="61" y="26"/>
                    <a:pt x="61" y="26"/>
                    <a:pt x="61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67"/>
                    <a:pt x="5" y="67"/>
                    <a:pt x="5" y="67"/>
                  </a:cubicBezTo>
                  <a:lnTo>
                    <a:pt x="61" y="67"/>
                  </a:lnTo>
                  <a:close/>
                  <a:moveTo>
                    <a:pt x="20" y="7"/>
                  </a:moveTo>
                  <a:cubicBezTo>
                    <a:pt x="20" y="6"/>
                    <a:pt x="20" y="5"/>
                    <a:pt x="19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6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9"/>
                    <a:pt x="16" y="20"/>
                    <a:pt x="16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0"/>
                    <a:pt x="20" y="19"/>
                    <a:pt x="20" y="18"/>
                  </a:cubicBezTo>
                  <a:lnTo>
                    <a:pt x="20" y="7"/>
                  </a:lnTo>
                  <a:close/>
                  <a:moveTo>
                    <a:pt x="51" y="7"/>
                  </a:moveTo>
                  <a:cubicBezTo>
                    <a:pt x="51" y="6"/>
                    <a:pt x="51" y="5"/>
                    <a:pt x="50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6" y="19"/>
                    <a:pt x="47" y="20"/>
                    <a:pt x="47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1" y="20"/>
                    <a:pt x="51" y="19"/>
                    <a:pt x="51" y="18"/>
                  </a:cubicBezTo>
                  <a:lnTo>
                    <a:pt x="51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120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959287" y="3587033"/>
            <a:ext cx="2030247" cy="2030247"/>
            <a:chOff x="2115386" y="2842151"/>
            <a:chExt cx="1595585" cy="1595585"/>
          </a:xfrm>
        </p:grpSpPr>
        <p:sp>
          <p:nvSpPr>
            <p:cNvPr id="7" name="MH_Other_1"/>
            <p:cNvSpPr/>
            <p:nvPr/>
          </p:nvSpPr>
          <p:spPr>
            <a:xfrm rot="16200000">
              <a:off x="2115386" y="2842151"/>
              <a:ext cx="1595585" cy="1595585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27000" tIns="27000" rIns="81000" anchor="ctr"/>
            <a:lstStyle/>
            <a:p>
              <a:pPr algn="ctr">
                <a:defRPr/>
              </a:pPr>
              <a:endParaRPr lang="th-TH" sz="3600" dirty="0"/>
            </a:p>
          </p:txBody>
        </p:sp>
        <p:sp>
          <p:nvSpPr>
            <p:cNvPr id="8" name="MH_Other_6"/>
            <p:cNvSpPr>
              <a:spLocks noEditPoints="1"/>
            </p:cNvSpPr>
            <p:nvPr/>
          </p:nvSpPr>
          <p:spPr bwMode="auto">
            <a:xfrm>
              <a:off x="2659482" y="3381460"/>
              <a:ext cx="507396" cy="437190"/>
            </a:xfrm>
            <a:custGeom>
              <a:avLst/>
              <a:gdLst>
                <a:gd name="T0" fmla="*/ 2147483646 w 73"/>
                <a:gd name="T1" fmla="*/ 2147483646 h 63"/>
                <a:gd name="T2" fmla="*/ 2147483646 w 73"/>
                <a:gd name="T3" fmla="*/ 2147483646 h 63"/>
                <a:gd name="T4" fmla="*/ 2147483646 w 73"/>
                <a:gd name="T5" fmla="*/ 2147483646 h 63"/>
                <a:gd name="T6" fmla="*/ 2147483646 w 73"/>
                <a:gd name="T7" fmla="*/ 2147483646 h 63"/>
                <a:gd name="T8" fmla="*/ 2147483646 w 73"/>
                <a:gd name="T9" fmla="*/ 2147483646 h 63"/>
                <a:gd name="T10" fmla="*/ 2147483646 w 73"/>
                <a:gd name="T11" fmla="*/ 2147483646 h 63"/>
                <a:gd name="T12" fmla="*/ 2147483646 w 73"/>
                <a:gd name="T13" fmla="*/ 2147483646 h 63"/>
                <a:gd name="T14" fmla="*/ 2147483646 w 73"/>
                <a:gd name="T15" fmla="*/ 2147483646 h 63"/>
                <a:gd name="T16" fmla="*/ 2147483646 w 73"/>
                <a:gd name="T17" fmla="*/ 2147483646 h 63"/>
                <a:gd name="T18" fmla="*/ 0 w 73"/>
                <a:gd name="T19" fmla="*/ 2147483646 h 63"/>
                <a:gd name="T20" fmla="*/ 0 w 73"/>
                <a:gd name="T21" fmla="*/ 2147483646 h 63"/>
                <a:gd name="T22" fmla="*/ 2147483646 w 73"/>
                <a:gd name="T23" fmla="*/ 0 h 63"/>
                <a:gd name="T24" fmla="*/ 2147483646 w 73"/>
                <a:gd name="T25" fmla="*/ 0 h 63"/>
                <a:gd name="T26" fmla="*/ 2147483646 w 73"/>
                <a:gd name="T27" fmla="*/ 2147483646 h 63"/>
                <a:gd name="T28" fmla="*/ 2147483646 w 73"/>
                <a:gd name="T29" fmla="*/ 2147483646 h 63"/>
                <a:gd name="T30" fmla="*/ 2147483646 w 73"/>
                <a:gd name="T31" fmla="*/ 2147483646 h 63"/>
                <a:gd name="T32" fmla="*/ 2147483646 w 73"/>
                <a:gd name="T33" fmla="*/ 2147483646 h 63"/>
                <a:gd name="T34" fmla="*/ 2147483646 w 73"/>
                <a:gd name="T35" fmla="*/ 2147483646 h 63"/>
                <a:gd name="T36" fmla="*/ 2147483646 w 73"/>
                <a:gd name="T37" fmla="*/ 2147483646 h 63"/>
                <a:gd name="T38" fmla="*/ 2147483646 w 73"/>
                <a:gd name="T39" fmla="*/ 2147483646 h 63"/>
                <a:gd name="T40" fmla="*/ 2147483646 w 73"/>
                <a:gd name="T41" fmla="*/ 2147483646 h 63"/>
                <a:gd name="T42" fmla="*/ 2147483646 w 73"/>
                <a:gd name="T43" fmla="*/ 2147483646 h 63"/>
                <a:gd name="T44" fmla="*/ 2147483646 w 73"/>
                <a:gd name="T45" fmla="*/ 2147483646 h 63"/>
                <a:gd name="T46" fmla="*/ 2147483646 w 73"/>
                <a:gd name="T47" fmla="*/ 2147483646 h 63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73" h="63">
                  <a:moveTo>
                    <a:pt x="73" y="47"/>
                  </a:moveTo>
                  <a:cubicBezTo>
                    <a:pt x="73" y="50"/>
                    <a:pt x="70" y="53"/>
                    <a:pt x="67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6"/>
                    <a:pt x="48" y="59"/>
                    <a:pt x="48" y="60"/>
                  </a:cubicBezTo>
                  <a:cubicBezTo>
                    <a:pt x="48" y="62"/>
                    <a:pt x="47" y="63"/>
                    <a:pt x="4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5" y="63"/>
                    <a:pt x="24" y="62"/>
                    <a:pt x="24" y="60"/>
                  </a:cubicBezTo>
                  <a:cubicBezTo>
                    <a:pt x="24" y="59"/>
                    <a:pt x="26" y="56"/>
                    <a:pt x="2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2" y="53"/>
                    <a:pt x="0" y="50"/>
                    <a:pt x="0" y="4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0" y="0"/>
                    <a:pt x="73" y="2"/>
                    <a:pt x="73" y="6"/>
                  </a:cubicBezTo>
                  <a:lnTo>
                    <a:pt x="73" y="47"/>
                  </a:lnTo>
                  <a:close/>
                  <a:moveTo>
                    <a:pt x="68" y="6"/>
                  </a:moveTo>
                  <a:cubicBezTo>
                    <a:pt x="68" y="5"/>
                    <a:pt x="67" y="5"/>
                    <a:pt x="6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5" y="38"/>
                    <a:pt x="5" y="39"/>
                    <a:pt x="6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8" y="38"/>
                    <a:pt x="68" y="37"/>
                  </a:cubicBezTo>
                  <a:lnTo>
                    <a:pt x="68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959287" y="2072469"/>
            <a:ext cx="1445537" cy="1443506"/>
            <a:chOff x="2115386" y="1651845"/>
            <a:chExt cx="1136057" cy="1134461"/>
          </a:xfrm>
        </p:grpSpPr>
        <p:sp>
          <p:nvSpPr>
            <p:cNvPr id="10" name="MH_Other_2"/>
            <p:cNvSpPr/>
            <p:nvPr/>
          </p:nvSpPr>
          <p:spPr>
            <a:xfrm rot="10800000">
              <a:off x="2115386" y="1651845"/>
              <a:ext cx="1136057" cy="1134461"/>
            </a:xfrm>
            <a:prstGeom prst="teardrop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tIns="27000" rIns="27000" anchor="ctr"/>
            <a:lstStyle/>
            <a:p>
              <a:pPr algn="ctr">
                <a:defRPr/>
              </a:pPr>
              <a:endParaRPr lang="th-TH" sz="4000" dirty="0"/>
            </a:p>
          </p:txBody>
        </p:sp>
        <p:sp>
          <p:nvSpPr>
            <p:cNvPr id="11" name="MH_Other_7"/>
            <p:cNvSpPr>
              <a:spLocks noEditPoints="1"/>
            </p:cNvSpPr>
            <p:nvPr/>
          </p:nvSpPr>
          <p:spPr bwMode="auto">
            <a:xfrm>
              <a:off x="2429718" y="2039571"/>
              <a:ext cx="507396" cy="382940"/>
            </a:xfrm>
            <a:custGeom>
              <a:avLst/>
              <a:gdLst>
                <a:gd name="T0" fmla="*/ 2147483646 w 158"/>
                <a:gd name="T1" fmla="*/ 2147483646 h 119"/>
                <a:gd name="T2" fmla="*/ 0 w 158"/>
                <a:gd name="T3" fmla="*/ 2147483646 h 119"/>
                <a:gd name="T4" fmla="*/ 0 w 158"/>
                <a:gd name="T5" fmla="*/ 0 h 119"/>
                <a:gd name="T6" fmla="*/ 2147483646 w 158"/>
                <a:gd name="T7" fmla="*/ 0 h 119"/>
                <a:gd name="T8" fmla="*/ 2147483646 w 158"/>
                <a:gd name="T9" fmla="*/ 2147483646 h 119"/>
                <a:gd name="T10" fmla="*/ 2147483646 w 158"/>
                <a:gd name="T11" fmla="*/ 2147483646 h 119"/>
                <a:gd name="T12" fmla="*/ 2147483646 w 158"/>
                <a:gd name="T13" fmla="*/ 2147483646 h 119"/>
                <a:gd name="T14" fmla="*/ 2147483646 w 158"/>
                <a:gd name="T15" fmla="*/ 2147483646 h 119"/>
                <a:gd name="T16" fmla="*/ 2147483646 w 158"/>
                <a:gd name="T17" fmla="*/ 2147483646 h 119"/>
                <a:gd name="T18" fmla="*/ 2147483646 w 158"/>
                <a:gd name="T19" fmla="*/ 2147483646 h 119"/>
                <a:gd name="T20" fmla="*/ 2147483646 w 158"/>
                <a:gd name="T21" fmla="*/ 2147483646 h 119"/>
                <a:gd name="T22" fmla="*/ 2147483646 w 158"/>
                <a:gd name="T23" fmla="*/ 2147483646 h 119"/>
                <a:gd name="T24" fmla="*/ 2147483646 w 158"/>
                <a:gd name="T25" fmla="*/ 2147483646 h 119"/>
                <a:gd name="T26" fmla="*/ 2147483646 w 158"/>
                <a:gd name="T27" fmla="*/ 2147483646 h 119"/>
                <a:gd name="T28" fmla="*/ 2147483646 w 158"/>
                <a:gd name="T29" fmla="*/ 2147483646 h 119"/>
                <a:gd name="T30" fmla="*/ 2147483646 w 158"/>
                <a:gd name="T31" fmla="*/ 2147483646 h 119"/>
                <a:gd name="T32" fmla="*/ 2147483646 w 158"/>
                <a:gd name="T33" fmla="*/ 2147483646 h 119"/>
                <a:gd name="T34" fmla="*/ 2147483646 w 158"/>
                <a:gd name="T35" fmla="*/ 2147483646 h 119"/>
                <a:gd name="T36" fmla="*/ 2147483646 w 158"/>
                <a:gd name="T37" fmla="*/ 2147483646 h 119"/>
                <a:gd name="T38" fmla="*/ 2147483646 w 158"/>
                <a:gd name="T39" fmla="*/ 2147483646 h 119"/>
                <a:gd name="T40" fmla="*/ 2147483646 w 158"/>
                <a:gd name="T41" fmla="*/ 2147483646 h 119"/>
                <a:gd name="T42" fmla="*/ 2147483646 w 158"/>
                <a:gd name="T43" fmla="*/ 2147483646 h 119"/>
                <a:gd name="T44" fmla="*/ 2147483646 w 158"/>
                <a:gd name="T45" fmla="*/ 2147483646 h 119"/>
                <a:gd name="T46" fmla="*/ 2147483646 w 158"/>
                <a:gd name="T47" fmla="*/ 2147483646 h 119"/>
                <a:gd name="T48" fmla="*/ 2147483646 w 158"/>
                <a:gd name="T49" fmla="*/ 2147483646 h 119"/>
                <a:gd name="T50" fmla="*/ 2147483646 w 158"/>
                <a:gd name="T51" fmla="*/ 2147483646 h 119"/>
                <a:gd name="T52" fmla="*/ 2147483646 w 158"/>
                <a:gd name="T53" fmla="*/ 2147483646 h 11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58" h="119">
                  <a:moveTo>
                    <a:pt x="158" y="119"/>
                  </a:moveTo>
                  <a:lnTo>
                    <a:pt x="0" y="119"/>
                  </a:lnTo>
                  <a:lnTo>
                    <a:pt x="0" y="0"/>
                  </a:lnTo>
                  <a:lnTo>
                    <a:pt x="9" y="0"/>
                  </a:lnTo>
                  <a:lnTo>
                    <a:pt x="9" y="108"/>
                  </a:lnTo>
                  <a:lnTo>
                    <a:pt x="158" y="108"/>
                  </a:lnTo>
                  <a:lnTo>
                    <a:pt x="158" y="119"/>
                  </a:lnTo>
                  <a:close/>
                  <a:moveTo>
                    <a:pt x="50" y="99"/>
                  </a:moveTo>
                  <a:lnTo>
                    <a:pt x="29" y="99"/>
                  </a:lnTo>
                  <a:lnTo>
                    <a:pt x="29" y="60"/>
                  </a:lnTo>
                  <a:lnTo>
                    <a:pt x="50" y="60"/>
                  </a:lnTo>
                  <a:lnTo>
                    <a:pt x="50" y="99"/>
                  </a:lnTo>
                  <a:close/>
                  <a:moveTo>
                    <a:pt x="78" y="99"/>
                  </a:moveTo>
                  <a:lnTo>
                    <a:pt x="59" y="99"/>
                  </a:lnTo>
                  <a:lnTo>
                    <a:pt x="59" y="19"/>
                  </a:lnTo>
                  <a:lnTo>
                    <a:pt x="78" y="19"/>
                  </a:lnTo>
                  <a:lnTo>
                    <a:pt x="78" y="99"/>
                  </a:lnTo>
                  <a:close/>
                  <a:moveTo>
                    <a:pt x="109" y="99"/>
                  </a:moveTo>
                  <a:lnTo>
                    <a:pt x="89" y="99"/>
                  </a:lnTo>
                  <a:lnTo>
                    <a:pt x="89" y="39"/>
                  </a:lnTo>
                  <a:lnTo>
                    <a:pt x="109" y="39"/>
                  </a:lnTo>
                  <a:lnTo>
                    <a:pt x="109" y="99"/>
                  </a:lnTo>
                  <a:close/>
                  <a:moveTo>
                    <a:pt x="139" y="99"/>
                  </a:moveTo>
                  <a:lnTo>
                    <a:pt x="119" y="99"/>
                  </a:lnTo>
                  <a:lnTo>
                    <a:pt x="119" y="11"/>
                  </a:lnTo>
                  <a:lnTo>
                    <a:pt x="139" y="11"/>
                  </a:lnTo>
                  <a:lnTo>
                    <a:pt x="139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436601" y="2086681"/>
            <a:ext cx="1443507" cy="1443507"/>
            <a:chOff x="918697" y="1663014"/>
            <a:chExt cx="1134462" cy="1134462"/>
          </a:xfrm>
        </p:grpSpPr>
        <p:sp>
          <p:nvSpPr>
            <p:cNvPr id="13" name="MH_Other_4"/>
            <p:cNvSpPr/>
            <p:nvPr/>
          </p:nvSpPr>
          <p:spPr>
            <a:xfrm rot="5400000">
              <a:off x="918697" y="1663014"/>
              <a:ext cx="1134462" cy="1134462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lIns="81000" tIns="27000" rIns="0" anchor="ctr"/>
            <a:lstStyle/>
            <a:p>
              <a:pPr algn="ctr">
                <a:defRPr/>
              </a:pPr>
              <a:endParaRPr lang="th-TH" sz="3600" dirty="0"/>
            </a:p>
          </p:txBody>
        </p:sp>
        <p:sp>
          <p:nvSpPr>
            <p:cNvPr id="14" name="MH_Other_8"/>
            <p:cNvSpPr>
              <a:spLocks noEditPoints="1"/>
            </p:cNvSpPr>
            <p:nvPr/>
          </p:nvSpPr>
          <p:spPr bwMode="auto">
            <a:xfrm>
              <a:off x="1319190" y="1961388"/>
              <a:ext cx="347837" cy="585579"/>
            </a:xfrm>
            <a:custGeom>
              <a:avLst/>
              <a:gdLst>
                <a:gd name="T0" fmla="*/ 2147483646 w 29"/>
                <a:gd name="T1" fmla="*/ 2147483646 h 49"/>
                <a:gd name="T2" fmla="*/ 2147483646 w 29"/>
                <a:gd name="T3" fmla="*/ 2147483646 h 49"/>
                <a:gd name="T4" fmla="*/ 2147483646 w 29"/>
                <a:gd name="T5" fmla="*/ 2147483646 h 49"/>
                <a:gd name="T6" fmla="*/ 0 w 29"/>
                <a:gd name="T7" fmla="*/ 2147483646 h 49"/>
                <a:gd name="T8" fmla="*/ 0 w 29"/>
                <a:gd name="T9" fmla="*/ 2147483646 h 49"/>
                <a:gd name="T10" fmla="*/ 2147483646 w 29"/>
                <a:gd name="T11" fmla="*/ 0 h 49"/>
                <a:gd name="T12" fmla="*/ 2147483646 w 29"/>
                <a:gd name="T13" fmla="*/ 0 h 49"/>
                <a:gd name="T14" fmla="*/ 2147483646 w 29"/>
                <a:gd name="T15" fmla="*/ 2147483646 h 49"/>
                <a:gd name="T16" fmla="*/ 2147483646 w 29"/>
                <a:gd name="T17" fmla="*/ 2147483646 h 49"/>
                <a:gd name="T18" fmla="*/ 2147483646 w 29"/>
                <a:gd name="T19" fmla="*/ 2147483646 h 49"/>
                <a:gd name="T20" fmla="*/ 2147483646 w 29"/>
                <a:gd name="T21" fmla="*/ 2147483646 h 49"/>
                <a:gd name="T22" fmla="*/ 2147483646 w 29"/>
                <a:gd name="T23" fmla="*/ 2147483646 h 49"/>
                <a:gd name="T24" fmla="*/ 2147483646 w 29"/>
                <a:gd name="T25" fmla="*/ 2147483646 h 49"/>
                <a:gd name="T26" fmla="*/ 2147483646 w 29"/>
                <a:gd name="T27" fmla="*/ 2147483646 h 49"/>
                <a:gd name="T28" fmla="*/ 2147483646 w 29"/>
                <a:gd name="T29" fmla="*/ 2147483646 h 49"/>
                <a:gd name="T30" fmla="*/ 2147483646 w 29"/>
                <a:gd name="T31" fmla="*/ 2147483646 h 49"/>
                <a:gd name="T32" fmla="*/ 2147483646 w 29"/>
                <a:gd name="T33" fmla="*/ 2147483646 h 49"/>
                <a:gd name="T34" fmla="*/ 2147483646 w 29"/>
                <a:gd name="T35" fmla="*/ 2147483646 h 49"/>
                <a:gd name="T36" fmla="*/ 2147483646 w 29"/>
                <a:gd name="T37" fmla="*/ 2147483646 h 49"/>
                <a:gd name="T38" fmla="*/ 2147483646 w 29"/>
                <a:gd name="T39" fmla="*/ 2147483646 h 49"/>
                <a:gd name="T40" fmla="*/ 2147483646 w 29"/>
                <a:gd name="T41" fmla="*/ 2147483646 h 49"/>
                <a:gd name="T42" fmla="*/ 2147483646 w 29"/>
                <a:gd name="T43" fmla="*/ 2147483646 h 49"/>
                <a:gd name="T44" fmla="*/ 2147483646 w 29"/>
                <a:gd name="T45" fmla="*/ 2147483646 h 49"/>
                <a:gd name="T46" fmla="*/ 2147483646 w 29"/>
                <a:gd name="T47" fmla="*/ 2147483646 h 49"/>
                <a:gd name="T48" fmla="*/ 2147483646 w 29"/>
                <a:gd name="T49" fmla="*/ 2147483646 h 49"/>
                <a:gd name="T50" fmla="*/ 2147483646 w 29"/>
                <a:gd name="T51" fmla="*/ 2147483646 h 49"/>
                <a:gd name="T52" fmla="*/ 2147483646 w 29"/>
                <a:gd name="T53" fmla="*/ 2147483646 h 49"/>
                <a:gd name="T54" fmla="*/ 2147483646 w 29"/>
                <a:gd name="T55" fmla="*/ 2147483646 h 49"/>
                <a:gd name="T56" fmla="*/ 2147483646 w 29"/>
                <a:gd name="T57" fmla="*/ 2147483646 h 49"/>
                <a:gd name="T58" fmla="*/ 2147483646 w 29"/>
                <a:gd name="T59" fmla="*/ 2147483646 h 49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29" h="49">
                  <a:moveTo>
                    <a:pt x="29" y="44"/>
                  </a:moveTo>
                  <a:cubicBezTo>
                    <a:pt x="29" y="47"/>
                    <a:pt x="27" y="49"/>
                    <a:pt x="24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0" y="47"/>
                    <a:pt x="0" y="4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0"/>
                    <a:pt x="29" y="3"/>
                    <a:pt x="29" y="5"/>
                  </a:cubicBezTo>
                  <a:lnTo>
                    <a:pt x="29" y="44"/>
                  </a:lnTo>
                  <a:close/>
                  <a:moveTo>
                    <a:pt x="25" y="11"/>
                  </a:moveTo>
                  <a:cubicBezTo>
                    <a:pt x="25" y="11"/>
                    <a:pt x="25" y="10"/>
                    <a:pt x="2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3" y="11"/>
                    <a:pt x="3" y="1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39"/>
                    <a:pt x="4" y="39"/>
                    <a:pt x="5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5" y="39"/>
                    <a:pt x="25" y="38"/>
                  </a:cubicBezTo>
                  <a:lnTo>
                    <a:pt x="25" y="11"/>
                  </a:lnTo>
                  <a:close/>
                  <a:moveTo>
                    <a:pt x="17" y="5"/>
                  </a:move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5"/>
                    <a:pt x="17" y="5"/>
                  </a:cubicBezTo>
                  <a:close/>
                  <a:moveTo>
                    <a:pt x="14" y="41"/>
                  </a:moveTo>
                  <a:cubicBezTo>
                    <a:pt x="13" y="41"/>
                    <a:pt x="11" y="42"/>
                    <a:pt x="11" y="44"/>
                  </a:cubicBezTo>
                  <a:cubicBezTo>
                    <a:pt x="11" y="46"/>
                    <a:pt x="13" y="47"/>
                    <a:pt x="14" y="47"/>
                  </a:cubicBezTo>
                  <a:cubicBezTo>
                    <a:pt x="16" y="47"/>
                    <a:pt x="17" y="46"/>
                    <a:pt x="17" y="44"/>
                  </a:cubicBezTo>
                  <a:cubicBezTo>
                    <a:pt x="17" y="42"/>
                    <a:pt x="16" y="41"/>
                    <a:pt x="14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1200"/>
            </a:p>
          </p:txBody>
        </p:sp>
      </p:grpSp>
      <p:sp>
        <p:nvSpPr>
          <p:cNvPr id="15" name="MH_SubTitle_1"/>
          <p:cNvSpPr/>
          <p:nvPr/>
        </p:nvSpPr>
        <p:spPr>
          <a:xfrm>
            <a:off x="6668296" y="2086681"/>
            <a:ext cx="1776467" cy="483200"/>
          </a:xfrm>
          <a:prstGeom prst="roundRect">
            <a:avLst>
              <a:gd name="adj" fmla="val 2111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</a:t>
            </a:r>
            <a:r>
              <a:rPr lang="zh-CN" altLang="en-US" sz="1600" dirty="0">
                <a:solidFill>
                  <a:srgbClr val="FFFFFF"/>
                </a:solidFill>
              </a:rPr>
              <a:t>标题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6" name="MH_SubTitle_2"/>
          <p:cNvSpPr/>
          <p:nvPr/>
        </p:nvSpPr>
        <p:spPr>
          <a:xfrm>
            <a:off x="9386795" y="2086681"/>
            <a:ext cx="1778497" cy="483200"/>
          </a:xfrm>
          <a:prstGeom prst="roundRect">
            <a:avLst>
              <a:gd name="adj" fmla="val 2111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en-US" altLang="zh-CN" sz="1600" dirty="0">
              <a:solidFill>
                <a:srgbClr val="FFFFFF"/>
              </a:solidFill>
            </a:endParaRPr>
          </a:p>
        </p:txBody>
      </p:sp>
      <p:sp>
        <p:nvSpPr>
          <p:cNvPr id="17" name="MH_SubTitle_3"/>
          <p:cNvSpPr/>
          <p:nvPr/>
        </p:nvSpPr>
        <p:spPr>
          <a:xfrm>
            <a:off x="6668296" y="4084443"/>
            <a:ext cx="1776467" cy="483200"/>
          </a:xfrm>
          <a:prstGeom prst="roundRect">
            <a:avLst>
              <a:gd name="adj" fmla="val 2111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en-US" altLang="zh-CN" sz="1600" dirty="0">
              <a:solidFill>
                <a:srgbClr val="FFFFFF"/>
              </a:solidFill>
            </a:endParaRPr>
          </a:p>
        </p:txBody>
      </p:sp>
      <p:sp>
        <p:nvSpPr>
          <p:cNvPr id="18" name="MH_SubTitle_4"/>
          <p:cNvSpPr/>
          <p:nvPr/>
        </p:nvSpPr>
        <p:spPr>
          <a:xfrm>
            <a:off x="9386795" y="4084443"/>
            <a:ext cx="1778497" cy="483200"/>
          </a:xfrm>
          <a:prstGeom prst="roundRect">
            <a:avLst>
              <a:gd name="adj" fmla="val 2111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en-US" altLang="zh-CN" sz="1600" dirty="0">
              <a:solidFill>
                <a:srgbClr val="FFFFFF"/>
              </a:solidFill>
            </a:endParaRPr>
          </a:p>
        </p:txBody>
      </p:sp>
      <p:sp>
        <p:nvSpPr>
          <p:cNvPr id="19" name="Text Box 10"/>
          <p:cNvSpPr txBox="1">
            <a:spLocks noChangeArrowheads="1"/>
          </p:cNvSpPr>
          <p:nvPr/>
        </p:nvSpPr>
        <p:spPr bwMode="auto">
          <a:xfrm>
            <a:off x="6528896" y="2712121"/>
            <a:ext cx="2055264" cy="10156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文字，您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这里或者粘贴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9248411" y="2739823"/>
            <a:ext cx="2055264" cy="10156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文字，您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这里或者粘贴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21" name="Text Box 10"/>
          <p:cNvSpPr txBox="1">
            <a:spLocks noChangeArrowheads="1"/>
          </p:cNvSpPr>
          <p:nvPr/>
        </p:nvSpPr>
        <p:spPr bwMode="auto">
          <a:xfrm>
            <a:off x="6553823" y="4734389"/>
            <a:ext cx="2055264" cy="10156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文字，您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这里或者粘贴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22" name="Text Box 10"/>
          <p:cNvSpPr txBox="1">
            <a:spLocks noChangeArrowheads="1"/>
          </p:cNvSpPr>
          <p:nvPr/>
        </p:nvSpPr>
        <p:spPr bwMode="auto">
          <a:xfrm>
            <a:off x="9273338" y="4762090"/>
            <a:ext cx="2055264" cy="10156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文字，您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这里或者粘贴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2210764" y="52017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案例对比分析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736165" y="1765968"/>
            <a:ext cx="0" cy="41859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/>
          <p:cNvSpPr/>
          <p:nvPr/>
        </p:nvSpPr>
        <p:spPr>
          <a:xfrm>
            <a:off x="6288191" y="3220687"/>
            <a:ext cx="895948" cy="895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ea typeface="微软雅黑" pitchFamily="34" charset="-122"/>
              </a:rPr>
              <a:t>VS</a:t>
            </a:r>
            <a:endParaRPr lang="zh-CN" altLang="en-US" sz="2400" b="1" dirty="0">
              <a:solidFill>
                <a:schemeClr val="bg1"/>
              </a:solidFill>
              <a:ea typeface="微软雅黑" pitchFamily="34" charset="-122"/>
            </a:endParaRPr>
          </a:p>
        </p:txBody>
      </p:sp>
      <p:sp>
        <p:nvSpPr>
          <p:cNvPr id="6" name="TextBox 12"/>
          <p:cNvSpPr txBox="1"/>
          <p:nvPr/>
        </p:nvSpPr>
        <p:spPr>
          <a:xfrm>
            <a:off x="2766739" y="2547880"/>
            <a:ext cx="34248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3895">
              <a:lnSpc>
                <a:spcPct val="150000"/>
              </a:lnSpc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保留文字，您的内容打在</a:t>
            </a:r>
            <a:endParaRPr lang="zh-CN" altLang="en-US" sz="1100" dirty="0"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7" name="TextBox 13"/>
          <p:cNvSpPr txBox="1"/>
          <p:nvPr/>
        </p:nvSpPr>
        <p:spPr>
          <a:xfrm>
            <a:off x="3362815" y="2020044"/>
            <a:ext cx="2587663" cy="57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zh-CN" altLang="en-US" sz="2400" dirty="0" smtClean="0">
                <a:solidFill>
                  <a:sysClr val="windowText" lastClr="000000"/>
                </a:solidFill>
                <a:ea typeface="微软雅黑" pitchFamily="34" charset="-122"/>
              </a:rPr>
              <a:t>对比数据一</a:t>
            </a:r>
            <a:endParaRPr lang="zh-CN" altLang="en-US" sz="2400" dirty="0">
              <a:solidFill>
                <a:sysClr val="windowText" lastClr="000000"/>
              </a:solidFill>
              <a:ea typeface="微软雅黑" pitchFamily="34" charset="-122"/>
            </a:endParaRPr>
          </a:p>
        </p:txBody>
      </p:sp>
      <p:sp>
        <p:nvSpPr>
          <p:cNvPr id="9" name="TextBox 14"/>
          <p:cNvSpPr txBox="1"/>
          <p:nvPr/>
        </p:nvSpPr>
        <p:spPr>
          <a:xfrm>
            <a:off x="7286930" y="2036778"/>
            <a:ext cx="2587663" cy="57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spcBef>
                <a:spcPct val="0"/>
              </a:spcBef>
              <a:defRPr sz="2400" b="1">
                <a:gradFill>
                  <a:gsLst>
                    <a:gs pos="0">
                      <a:srgbClr val="BE8C83"/>
                    </a:gs>
                    <a:gs pos="100000">
                      <a:srgbClr val="BE8C83"/>
                    </a:gs>
                    <a:gs pos="50000">
                      <a:srgbClr val="FFEEE2"/>
                    </a:gs>
                  </a:gsLst>
                  <a:lin ang="0" scaled="0"/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b="0" dirty="0" smtClean="0">
                <a:solidFill>
                  <a:sysClr val="windowText" lastClr="000000"/>
                </a:solidFill>
                <a:latin typeface="+mn-lt"/>
              </a:rPr>
              <a:t>对比数据二</a:t>
            </a:r>
            <a:endParaRPr lang="zh-CN" altLang="en-US" b="0" dirty="0">
              <a:solidFill>
                <a:sysClr val="windowText" lastClr="000000"/>
              </a:solidFill>
              <a:latin typeface="+mn-lt"/>
            </a:endParaRPr>
          </a:p>
        </p:txBody>
      </p:sp>
      <p:sp>
        <p:nvSpPr>
          <p:cNvPr id="10" name="TextBox 15"/>
          <p:cNvSpPr txBox="1"/>
          <p:nvPr/>
        </p:nvSpPr>
        <p:spPr>
          <a:xfrm>
            <a:off x="7309401" y="2575720"/>
            <a:ext cx="34784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3895">
              <a:lnSpc>
                <a:spcPct val="150000"/>
              </a:lnSpc>
            </a:pPr>
            <a:r>
              <a:rPr lang="zh-CN" altLang="en-US" sz="120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</a:r>
            <a:endParaRPr lang="zh-CN" altLang="en-US" sz="1100" dirty="0"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948896" y="4507571"/>
            <a:ext cx="2009400" cy="2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147278" y="4888110"/>
            <a:ext cx="2803200" cy="23987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680033" y="5302406"/>
            <a:ext cx="2283232" cy="2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19"/>
          <p:cNvSpPr txBox="1"/>
          <p:nvPr/>
        </p:nvSpPr>
        <p:spPr>
          <a:xfrm>
            <a:off x="4284884" y="4507571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对比数据一：</a:t>
            </a:r>
            <a:r>
              <a:rPr lang="en-US" altLang="zh-CN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00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  <a:endParaRPr lang="zh-CN" altLang="en-US" sz="1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20"/>
          <p:cNvSpPr txBox="1"/>
          <p:nvPr/>
        </p:nvSpPr>
        <p:spPr>
          <a:xfrm>
            <a:off x="4285286" y="4888110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对比数据二：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800</a:t>
            </a:r>
            <a:r>
              <a:rPr lang="zh-CN" altLang="en-US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</a:p>
        </p:txBody>
      </p:sp>
      <p:sp>
        <p:nvSpPr>
          <p:cNvPr id="17" name="TextBox 21"/>
          <p:cNvSpPr txBox="1"/>
          <p:nvPr/>
        </p:nvSpPr>
        <p:spPr>
          <a:xfrm>
            <a:off x="4285286" y="5307940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对比数据三：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760</a:t>
            </a:r>
            <a:r>
              <a:rPr lang="zh-CN" altLang="en-US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</a:p>
        </p:txBody>
      </p:sp>
      <p:sp>
        <p:nvSpPr>
          <p:cNvPr id="18" name="矩形 17"/>
          <p:cNvSpPr/>
          <p:nvPr/>
        </p:nvSpPr>
        <p:spPr>
          <a:xfrm>
            <a:off x="3496571" y="5733034"/>
            <a:ext cx="2466081" cy="23987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TextBox 21"/>
          <p:cNvSpPr txBox="1"/>
          <p:nvPr/>
        </p:nvSpPr>
        <p:spPr>
          <a:xfrm>
            <a:off x="4285286" y="5738569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对比数据四：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550</a:t>
            </a:r>
            <a:r>
              <a:rPr lang="zh-CN" altLang="en-US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</a:p>
        </p:txBody>
      </p:sp>
      <p:sp>
        <p:nvSpPr>
          <p:cNvPr id="21" name="矩形 20"/>
          <p:cNvSpPr/>
          <p:nvPr/>
        </p:nvSpPr>
        <p:spPr>
          <a:xfrm>
            <a:off x="7439144" y="4539794"/>
            <a:ext cx="2009400" cy="2398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451931" y="4920333"/>
            <a:ext cx="2803200" cy="23987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439145" y="5324363"/>
            <a:ext cx="2283232" cy="2398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451930" y="5715643"/>
            <a:ext cx="2603086" cy="23987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19"/>
          <p:cNvSpPr txBox="1"/>
          <p:nvPr/>
        </p:nvSpPr>
        <p:spPr>
          <a:xfrm>
            <a:off x="7712448" y="4513729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对比数据一：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600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  <a:endParaRPr lang="zh-CN" altLang="en-US" sz="1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TextBox 20"/>
          <p:cNvSpPr txBox="1"/>
          <p:nvPr/>
        </p:nvSpPr>
        <p:spPr>
          <a:xfrm>
            <a:off x="7712448" y="4914798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对比数据二：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800</a:t>
            </a:r>
            <a:r>
              <a:rPr lang="zh-CN" altLang="en-US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</a:p>
        </p:txBody>
      </p:sp>
      <p:sp>
        <p:nvSpPr>
          <p:cNvPr id="27" name="TextBox 21"/>
          <p:cNvSpPr txBox="1"/>
          <p:nvPr/>
        </p:nvSpPr>
        <p:spPr>
          <a:xfrm>
            <a:off x="7712448" y="5324363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对比数据三：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760</a:t>
            </a:r>
            <a:r>
              <a:rPr lang="zh-CN" altLang="en-US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</a:p>
        </p:txBody>
      </p:sp>
      <p:sp>
        <p:nvSpPr>
          <p:cNvPr id="28" name="TextBox 21"/>
          <p:cNvSpPr txBox="1"/>
          <p:nvPr/>
        </p:nvSpPr>
        <p:spPr>
          <a:xfrm>
            <a:off x="7712448" y="5713931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对比数据四：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550</a:t>
            </a:r>
            <a:r>
              <a:rPr lang="zh-CN" altLang="en-US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/>
      <p:bldP spid="9" grpId="0"/>
      <p:bldP spid="10" grpId="0"/>
      <p:bldP spid="12" grpId="0" animBg="1"/>
      <p:bldP spid="13" grpId="0" animBg="1"/>
      <p:bldP spid="14" grpId="0" animBg="1"/>
      <p:bldP spid="15" grpId="0"/>
      <p:bldP spid="16" grpId="0"/>
      <p:bldP spid="17" grpId="0"/>
      <p:bldP spid="18" grpId="0" animBg="1"/>
      <p:bldP spid="19" grpId="0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03753" y="2982389"/>
            <a:ext cx="42410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kern="100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  <a:cs typeface="Times New Roman" pitchFamily="18" charset="0"/>
              </a:rPr>
              <a:t>研究成果与应用</a:t>
            </a:r>
            <a:endParaRPr lang="zh-CN" altLang="zh-CN" sz="4400" kern="100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  <a:cs typeface="Times New Roman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20117" y="3957161"/>
            <a:ext cx="155188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研究目标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成果形式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应用前景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00295" y="3854495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5434135" y="1315452"/>
            <a:ext cx="1580321" cy="1580321"/>
            <a:chOff x="5434135" y="1315452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5434135" y="1315452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10" name="组合 9"/>
            <p:cNvGrpSpPr>
              <a:grpSpLocks noChangeAspect="1"/>
            </p:cNvGrpSpPr>
            <p:nvPr/>
          </p:nvGrpSpPr>
          <p:grpSpPr>
            <a:xfrm>
              <a:off x="5734999" y="1754928"/>
              <a:ext cx="1008000" cy="685526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研究目标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025607" y="1942522"/>
            <a:ext cx="958043" cy="957995"/>
            <a:chOff x="6025607" y="1942522"/>
            <a:chExt cx="958043" cy="957995"/>
          </a:xfrm>
        </p:grpSpPr>
        <p:sp>
          <p:nvSpPr>
            <p:cNvPr id="28" name="Rectangle 22"/>
            <p:cNvSpPr/>
            <p:nvPr/>
          </p:nvSpPr>
          <p:spPr>
            <a:xfrm>
              <a:off x="6025607" y="1942522"/>
              <a:ext cx="958043" cy="95799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sp>
          <p:nvSpPr>
            <p:cNvPr id="29" name="Freeform 23"/>
            <p:cNvSpPr>
              <a:spLocks noEditPoints="1"/>
            </p:cNvSpPr>
            <p:nvPr/>
          </p:nvSpPr>
          <p:spPr bwMode="auto">
            <a:xfrm>
              <a:off x="6206414" y="2184411"/>
              <a:ext cx="585916" cy="486117"/>
            </a:xfrm>
            <a:custGeom>
              <a:avLst/>
              <a:gdLst/>
              <a:ahLst/>
              <a:cxnLst>
                <a:cxn ang="0">
                  <a:pos x="312" y="110"/>
                </a:cxn>
                <a:cxn ang="0">
                  <a:pos x="323" y="138"/>
                </a:cxn>
                <a:cxn ang="0">
                  <a:pos x="350" y="127"/>
                </a:cxn>
                <a:cxn ang="0">
                  <a:pos x="339" y="100"/>
                </a:cxn>
                <a:cxn ang="0">
                  <a:pos x="25" y="100"/>
                </a:cxn>
                <a:cxn ang="0">
                  <a:pos x="15" y="127"/>
                </a:cxn>
                <a:cxn ang="0">
                  <a:pos x="42" y="138"/>
                </a:cxn>
                <a:cxn ang="0">
                  <a:pos x="53" y="110"/>
                </a:cxn>
                <a:cxn ang="0">
                  <a:pos x="270" y="60"/>
                </a:cxn>
                <a:cxn ang="0">
                  <a:pos x="248" y="69"/>
                </a:cxn>
                <a:cxn ang="0">
                  <a:pos x="239" y="91"/>
                </a:cxn>
                <a:cxn ang="0">
                  <a:pos x="252" y="116"/>
                </a:cxn>
                <a:cxn ang="0">
                  <a:pos x="276" y="121"/>
                </a:cxn>
                <a:cxn ang="0">
                  <a:pos x="297" y="103"/>
                </a:cxn>
                <a:cxn ang="0">
                  <a:pos x="297" y="80"/>
                </a:cxn>
                <a:cxn ang="0">
                  <a:pos x="276" y="62"/>
                </a:cxn>
                <a:cxn ang="0">
                  <a:pos x="330" y="183"/>
                </a:cxn>
                <a:cxn ang="0">
                  <a:pos x="321" y="152"/>
                </a:cxn>
                <a:cxn ang="0">
                  <a:pos x="350" y="158"/>
                </a:cxn>
                <a:cxn ang="0">
                  <a:pos x="364" y="185"/>
                </a:cxn>
                <a:cxn ang="0">
                  <a:pos x="83" y="63"/>
                </a:cxn>
                <a:cxn ang="0">
                  <a:pos x="65" y="85"/>
                </a:cxn>
                <a:cxn ang="0">
                  <a:pos x="71" y="109"/>
                </a:cxn>
                <a:cxn ang="0">
                  <a:pos x="96" y="121"/>
                </a:cxn>
                <a:cxn ang="0">
                  <a:pos x="118" y="112"/>
                </a:cxn>
                <a:cxn ang="0">
                  <a:pos x="127" y="91"/>
                </a:cxn>
                <a:cxn ang="0">
                  <a:pos x="112" y="65"/>
                </a:cxn>
                <a:cxn ang="0">
                  <a:pos x="35" y="150"/>
                </a:cxn>
                <a:cxn ang="0">
                  <a:pos x="36" y="176"/>
                </a:cxn>
                <a:cxn ang="0">
                  <a:pos x="0" y="185"/>
                </a:cxn>
                <a:cxn ang="0">
                  <a:pos x="15" y="158"/>
                </a:cxn>
                <a:cxn ang="0">
                  <a:pos x="183" y="0"/>
                </a:cxn>
                <a:cxn ang="0">
                  <a:pos x="151" y="13"/>
                </a:cxn>
                <a:cxn ang="0">
                  <a:pos x="138" y="45"/>
                </a:cxn>
                <a:cxn ang="0">
                  <a:pos x="158" y="81"/>
                </a:cxn>
                <a:cxn ang="0">
                  <a:pos x="192" y="89"/>
                </a:cxn>
                <a:cxn ang="0">
                  <a:pos x="225" y="62"/>
                </a:cxn>
                <a:cxn ang="0">
                  <a:pos x="225" y="27"/>
                </a:cxn>
                <a:cxn ang="0">
                  <a:pos x="192" y="0"/>
                </a:cxn>
                <a:cxn ang="0">
                  <a:pos x="265" y="174"/>
                </a:cxn>
                <a:cxn ang="0">
                  <a:pos x="256" y="136"/>
                </a:cxn>
                <a:cxn ang="0">
                  <a:pos x="279" y="136"/>
                </a:cxn>
                <a:cxn ang="0">
                  <a:pos x="316" y="165"/>
                </a:cxn>
                <a:cxn ang="0">
                  <a:pos x="100" y="272"/>
                </a:cxn>
                <a:cxn ang="0">
                  <a:pos x="51" y="165"/>
                </a:cxn>
                <a:cxn ang="0">
                  <a:pos x="85" y="136"/>
                </a:cxn>
                <a:cxn ang="0">
                  <a:pos x="109" y="136"/>
                </a:cxn>
                <a:cxn ang="0">
                  <a:pos x="100" y="174"/>
                </a:cxn>
                <a:cxn ang="0">
                  <a:pos x="252" y="159"/>
                </a:cxn>
                <a:cxn ang="0">
                  <a:pos x="210" y="109"/>
                </a:cxn>
                <a:cxn ang="0">
                  <a:pos x="154" y="109"/>
                </a:cxn>
                <a:cxn ang="0">
                  <a:pos x="112" y="159"/>
                </a:cxn>
              </a:cxnLst>
              <a:rect l="0" t="0" r="r" b="b"/>
              <a:pathLst>
                <a:path w="364" h="301">
                  <a:moveTo>
                    <a:pt x="332" y="98"/>
                  </a:moveTo>
                  <a:lnTo>
                    <a:pt x="332" y="98"/>
                  </a:lnTo>
                  <a:lnTo>
                    <a:pt x="323" y="100"/>
                  </a:lnTo>
                  <a:lnTo>
                    <a:pt x="317" y="105"/>
                  </a:lnTo>
                  <a:lnTo>
                    <a:pt x="312" y="110"/>
                  </a:lnTo>
                  <a:lnTo>
                    <a:pt x="310" y="120"/>
                  </a:lnTo>
                  <a:lnTo>
                    <a:pt x="310" y="120"/>
                  </a:lnTo>
                  <a:lnTo>
                    <a:pt x="312" y="127"/>
                  </a:lnTo>
                  <a:lnTo>
                    <a:pt x="317" y="134"/>
                  </a:lnTo>
                  <a:lnTo>
                    <a:pt x="323" y="138"/>
                  </a:lnTo>
                  <a:lnTo>
                    <a:pt x="332" y="139"/>
                  </a:lnTo>
                  <a:lnTo>
                    <a:pt x="332" y="139"/>
                  </a:lnTo>
                  <a:lnTo>
                    <a:pt x="339" y="138"/>
                  </a:lnTo>
                  <a:lnTo>
                    <a:pt x="346" y="134"/>
                  </a:lnTo>
                  <a:lnTo>
                    <a:pt x="350" y="127"/>
                  </a:lnTo>
                  <a:lnTo>
                    <a:pt x="352" y="120"/>
                  </a:lnTo>
                  <a:lnTo>
                    <a:pt x="352" y="120"/>
                  </a:lnTo>
                  <a:lnTo>
                    <a:pt x="350" y="110"/>
                  </a:lnTo>
                  <a:lnTo>
                    <a:pt x="346" y="105"/>
                  </a:lnTo>
                  <a:lnTo>
                    <a:pt x="339" y="100"/>
                  </a:lnTo>
                  <a:lnTo>
                    <a:pt x="332" y="98"/>
                  </a:lnTo>
                  <a:lnTo>
                    <a:pt x="332" y="98"/>
                  </a:lnTo>
                  <a:close/>
                  <a:moveTo>
                    <a:pt x="35" y="98"/>
                  </a:moveTo>
                  <a:lnTo>
                    <a:pt x="35" y="98"/>
                  </a:lnTo>
                  <a:lnTo>
                    <a:pt x="25" y="100"/>
                  </a:lnTo>
                  <a:lnTo>
                    <a:pt x="20" y="105"/>
                  </a:lnTo>
                  <a:lnTo>
                    <a:pt x="15" y="110"/>
                  </a:lnTo>
                  <a:lnTo>
                    <a:pt x="13" y="120"/>
                  </a:lnTo>
                  <a:lnTo>
                    <a:pt x="13" y="120"/>
                  </a:lnTo>
                  <a:lnTo>
                    <a:pt x="15" y="127"/>
                  </a:lnTo>
                  <a:lnTo>
                    <a:pt x="20" y="134"/>
                  </a:lnTo>
                  <a:lnTo>
                    <a:pt x="25" y="138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42" y="138"/>
                  </a:lnTo>
                  <a:lnTo>
                    <a:pt x="49" y="134"/>
                  </a:lnTo>
                  <a:lnTo>
                    <a:pt x="53" y="127"/>
                  </a:lnTo>
                  <a:lnTo>
                    <a:pt x="54" y="120"/>
                  </a:lnTo>
                  <a:lnTo>
                    <a:pt x="54" y="120"/>
                  </a:lnTo>
                  <a:lnTo>
                    <a:pt x="53" y="110"/>
                  </a:lnTo>
                  <a:lnTo>
                    <a:pt x="49" y="105"/>
                  </a:lnTo>
                  <a:lnTo>
                    <a:pt x="42" y="100"/>
                  </a:lnTo>
                  <a:lnTo>
                    <a:pt x="35" y="98"/>
                  </a:lnTo>
                  <a:lnTo>
                    <a:pt x="35" y="98"/>
                  </a:lnTo>
                  <a:close/>
                  <a:moveTo>
                    <a:pt x="270" y="60"/>
                  </a:moveTo>
                  <a:lnTo>
                    <a:pt x="270" y="60"/>
                  </a:lnTo>
                  <a:lnTo>
                    <a:pt x="263" y="62"/>
                  </a:lnTo>
                  <a:lnTo>
                    <a:pt x="258" y="63"/>
                  </a:lnTo>
                  <a:lnTo>
                    <a:pt x="252" y="65"/>
                  </a:lnTo>
                  <a:lnTo>
                    <a:pt x="248" y="69"/>
                  </a:lnTo>
                  <a:lnTo>
                    <a:pt x="245" y="74"/>
                  </a:lnTo>
                  <a:lnTo>
                    <a:pt x="241" y="80"/>
                  </a:lnTo>
                  <a:lnTo>
                    <a:pt x="239" y="85"/>
                  </a:lnTo>
                  <a:lnTo>
                    <a:pt x="239" y="91"/>
                  </a:lnTo>
                  <a:lnTo>
                    <a:pt x="239" y="91"/>
                  </a:lnTo>
                  <a:lnTo>
                    <a:pt x="239" y="98"/>
                  </a:lnTo>
                  <a:lnTo>
                    <a:pt x="241" y="103"/>
                  </a:lnTo>
                  <a:lnTo>
                    <a:pt x="245" y="109"/>
                  </a:lnTo>
                  <a:lnTo>
                    <a:pt x="248" y="112"/>
                  </a:lnTo>
                  <a:lnTo>
                    <a:pt x="252" y="116"/>
                  </a:lnTo>
                  <a:lnTo>
                    <a:pt x="258" y="120"/>
                  </a:lnTo>
                  <a:lnTo>
                    <a:pt x="263" y="121"/>
                  </a:lnTo>
                  <a:lnTo>
                    <a:pt x="270" y="121"/>
                  </a:lnTo>
                  <a:lnTo>
                    <a:pt x="270" y="121"/>
                  </a:lnTo>
                  <a:lnTo>
                    <a:pt x="276" y="121"/>
                  </a:lnTo>
                  <a:lnTo>
                    <a:pt x="281" y="120"/>
                  </a:lnTo>
                  <a:lnTo>
                    <a:pt x="287" y="116"/>
                  </a:lnTo>
                  <a:lnTo>
                    <a:pt x="292" y="112"/>
                  </a:lnTo>
                  <a:lnTo>
                    <a:pt x="296" y="109"/>
                  </a:lnTo>
                  <a:lnTo>
                    <a:pt x="297" y="103"/>
                  </a:lnTo>
                  <a:lnTo>
                    <a:pt x="299" y="98"/>
                  </a:lnTo>
                  <a:lnTo>
                    <a:pt x="301" y="91"/>
                  </a:lnTo>
                  <a:lnTo>
                    <a:pt x="301" y="91"/>
                  </a:lnTo>
                  <a:lnTo>
                    <a:pt x="299" y="85"/>
                  </a:lnTo>
                  <a:lnTo>
                    <a:pt x="297" y="80"/>
                  </a:lnTo>
                  <a:lnTo>
                    <a:pt x="296" y="74"/>
                  </a:lnTo>
                  <a:lnTo>
                    <a:pt x="292" y="69"/>
                  </a:lnTo>
                  <a:lnTo>
                    <a:pt x="287" y="65"/>
                  </a:lnTo>
                  <a:lnTo>
                    <a:pt x="281" y="63"/>
                  </a:lnTo>
                  <a:lnTo>
                    <a:pt x="276" y="62"/>
                  </a:lnTo>
                  <a:lnTo>
                    <a:pt x="270" y="60"/>
                  </a:lnTo>
                  <a:lnTo>
                    <a:pt x="270" y="60"/>
                  </a:lnTo>
                  <a:close/>
                  <a:moveTo>
                    <a:pt x="364" y="248"/>
                  </a:moveTo>
                  <a:lnTo>
                    <a:pt x="330" y="248"/>
                  </a:lnTo>
                  <a:lnTo>
                    <a:pt x="330" y="183"/>
                  </a:lnTo>
                  <a:lnTo>
                    <a:pt x="330" y="183"/>
                  </a:lnTo>
                  <a:lnTo>
                    <a:pt x="330" y="176"/>
                  </a:lnTo>
                  <a:lnTo>
                    <a:pt x="328" y="167"/>
                  </a:lnTo>
                  <a:lnTo>
                    <a:pt x="321" y="152"/>
                  </a:lnTo>
                  <a:lnTo>
                    <a:pt x="321" y="152"/>
                  </a:lnTo>
                  <a:lnTo>
                    <a:pt x="332" y="150"/>
                  </a:lnTo>
                  <a:lnTo>
                    <a:pt x="332" y="150"/>
                  </a:lnTo>
                  <a:lnTo>
                    <a:pt x="337" y="152"/>
                  </a:lnTo>
                  <a:lnTo>
                    <a:pt x="345" y="154"/>
                  </a:lnTo>
                  <a:lnTo>
                    <a:pt x="350" y="158"/>
                  </a:lnTo>
                  <a:lnTo>
                    <a:pt x="355" y="161"/>
                  </a:lnTo>
                  <a:lnTo>
                    <a:pt x="359" y="167"/>
                  </a:lnTo>
                  <a:lnTo>
                    <a:pt x="363" y="172"/>
                  </a:lnTo>
                  <a:lnTo>
                    <a:pt x="364" y="178"/>
                  </a:lnTo>
                  <a:lnTo>
                    <a:pt x="364" y="185"/>
                  </a:lnTo>
                  <a:lnTo>
                    <a:pt x="364" y="248"/>
                  </a:lnTo>
                  <a:close/>
                  <a:moveTo>
                    <a:pt x="96" y="60"/>
                  </a:moveTo>
                  <a:lnTo>
                    <a:pt x="96" y="60"/>
                  </a:lnTo>
                  <a:lnTo>
                    <a:pt x="89" y="62"/>
                  </a:lnTo>
                  <a:lnTo>
                    <a:pt x="83" y="63"/>
                  </a:lnTo>
                  <a:lnTo>
                    <a:pt x="78" y="65"/>
                  </a:lnTo>
                  <a:lnTo>
                    <a:pt x="74" y="69"/>
                  </a:lnTo>
                  <a:lnTo>
                    <a:pt x="71" y="74"/>
                  </a:lnTo>
                  <a:lnTo>
                    <a:pt x="67" y="80"/>
                  </a:lnTo>
                  <a:lnTo>
                    <a:pt x="65" y="85"/>
                  </a:lnTo>
                  <a:lnTo>
                    <a:pt x="65" y="91"/>
                  </a:lnTo>
                  <a:lnTo>
                    <a:pt x="65" y="91"/>
                  </a:lnTo>
                  <a:lnTo>
                    <a:pt x="65" y="98"/>
                  </a:lnTo>
                  <a:lnTo>
                    <a:pt x="67" y="103"/>
                  </a:lnTo>
                  <a:lnTo>
                    <a:pt x="71" y="109"/>
                  </a:lnTo>
                  <a:lnTo>
                    <a:pt x="74" y="112"/>
                  </a:lnTo>
                  <a:lnTo>
                    <a:pt x="78" y="116"/>
                  </a:lnTo>
                  <a:lnTo>
                    <a:pt x="83" y="120"/>
                  </a:lnTo>
                  <a:lnTo>
                    <a:pt x="89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102" y="121"/>
                  </a:lnTo>
                  <a:lnTo>
                    <a:pt x="107" y="120"/>
                  </a:lnTo>
                  <a:lnTo>
                    <a:pt x="112" y="116"/>
                  </a:lnTo>
                  <a:lnTo>
                    <a:pt x="118" y="112"/>
                  </a:lnTo>
                  <a:lnTo>
                    <a:pt x="122" y="109"/>
                  </a:lnTo>
                  <a:lnTo>
                    <a:pt x="123" y="103"/>
                  </a:lnTo>
                  <a:lnTo>
                    <a:pt x="125" y="98"/>
                  </a:lnTo>
                  <a:lnTo>
                    <a:pt x="127" y="91"/>
                  </a:lnTo>
                  <a:lnTo>
                    <a:pt x="127" y="91"/>
                  </a:lnTo>
                  <a:lnTo>
                    <a:pt x="125" y="85"/>
                  </a:lnTo>
                  <a:lnTo>
                    <a:pt x="123" y="80"/>
                  </a:lnTo>
                  <a:lnTo>
                    <a:pt x="122" y="74"/>
                  </a:lnTo>
                  <a:lnTo>
                    <a:pt x="118" y="69"/>
                  </a:lnTo>
                  <a:lnTo>
                    <a:pt x="112" y="65"/>
                  </a:lnTo>
                  <a:lnTo>
                    <a:pt x="107" y="63"/>
                  </a:lnTo>
                  <a:lnTo>
                    <a:pt x="102" y="62"/>
                  </a:lnTo>
                  <a:lnTo>
                    <a:pt x="96" y="60"/>
                  </a:lnTo>
                  <a:lnTo>
                    <a:pt x="96" y="60"/>
                  </a:lnTo>
                  <a:close/>
                  <a:moveTo>
                    <a:pt x="35" y="150"/>
                  </a:moveTo>
                  <a:lnTo>
                    <a:pt x="35" y="150"/>
                  </a:lnTo>
                  <a:lnTo>
                    <a:pt x="44" y="152"/>
                  </a:lnTo>
                  <a:lnTo>
                    <a:pt x="44" y="152"/>
                  </a:lnTo>
                  <a:lnTo>
                    <a:pt x="38" y="167"/>
                  </a:lnTo>
                  <a:lnTo>
                    <a:pt x="36" y="176"/>
                  </a:lnTo>
                  <a:lnTo>
                    <a:pt x="35" y="183"/>
                  </a:lnTo>
                  <a:lnTo>
                    <a:pt x="35" y="248"/>
                  </a:lnTo>
                  <a:lnTo>
                    <a:pt x="0" y="248"/>
                  </a:lnTo>
                  <a:lnTo>
                    <a:pt x="0" y="185"/>
                  </a:lnTo>
                  <a:lnTo>
                    <a:pt x="0" y="185"/>
                  </a:lnTo>
                  <a:lnTo>
                    <a:pt x="0" y="178"/>
                  </a:lnTo>
                  <a:lnTo>
                    <a:pt x="2" y="172"/>
                  </a:lnTo>
                  <a:lnTo>
                    <a:pt x="6" y="167"/>
                  </a:lnTo>
                  <a:lnTo>
                    <a:pt x="9" y="161"/>
                  </a:lnTo>
                  <a:lnTo>
                    <a:pt x="15" y="158"/>
                  </a:lnTo>
                  <a:lnTo>
                    <a:pt x="20" y="154"/>
                  </a:lnTo>
                  <a:lnTo>
                    <a:pt x="27" y="152"/>
                  </a:lnTo>
                  <a:lnTo>
                    <a:pt x="35" y="150"/>
                  </a:lnTo>
                  <a:lnTo>
                    <a:pt x="35" y="150"/>
                  </a:lnTo>
                  <a:close/>
                  <a:moveTo>
                    <a:pt x="183" y="0"/>
                  </a:moveTo>
                  <a:lnTo>
                    <a:pt x="183" y="0"/>
                  </a:lnTo>
                  <a:lnTo>
                    <a:pt x="174" y="0"/>
                  </a:lnTo>
                  <a:lnTo>
                    <a:pt x="165" y="4"/>
                  </a:lnTo>
                  <a:lnTo>
                    <a:pt x="158" y="7"/>
                  </a:lnTo>
                  <a:lnTo>
                    <a:pt x="151" y="13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6"/>
                  </a:lnTo>
                  <a:lnTo>
                    <a:pt x="138" y="45"/>
                  </a:lnTo>
                  <a:lnTo>
                    <a:pt x="138" y="45"/>
                  </a:lnTo>
                  <a:lnTo>
                    <a:pt x="138" y="54"/>
                  </a:lnTo>
                  <a:lnTo>
                    <a:pt x="141" y="62"/>
                  </a:lnTo>
                  <a:lnTo>
                    <a:pt x="145" y="71"/>
                  </a:lnTo>
                  <a:lnTo>
                    <a:pt x="151" y="76"/>
                  </a:lnTo>
                  <a:lnTo>
                    <a:pt x="158" y="81"/>
                  </a:lnTo>
                  <a:lnTo>
                    <a:pt x="165" y="87"/>
                  </a:lnTo>
                  <a:lnTo>
                    <a:pt x="174" y="89"/>
                  </a:lnTo>
                  <a:lnTo>
                    <a:pt x="183" y="91"/>
                  </a:lnTo>
                  <a:lnTo>
                    <a:pt x="183" y="91"/>
                  </a:lnTo>
                  <a:lnTo>
                    <a:pt x="192" y="89"/>
                  </a:lnTo>
                  <a:lnTo>
                    <a:pt x="200" y="87"/>
                  </a:lnTo>
                  <a:lnTo>
                    <a:pt x="209" y="81"/>
                  </a:lnTo>
                  <a:lnTo>
                    <a:pt x="214" y="76"/>
                  </a:lnTo>
                  <a:lnTo>
                    <a:pt x="219" y="71"/>
                  </a:lnTo>
                  <a:lnTo>
                    <a:pt x="225" y="62"/>
                  </a:lnTo>
                  <a:lnTo>
                    <a:pt x="227" y="54"/>
                  </a:lnTo>
                  <a:lnTo>
                    <a:pt x="229" y="45"/>
                  </a:lnTo>
                  <a:lnTo>
                    <a:pt x="229" y="45"/>
                  </a:lnTo>
                  <a:lnTo>
                    <a:pt x="227" y="36"/>
                  </a:lnTo>
                  <a:lnTo>
                    <a:pt x="225" y="27"/>
                  </a:lnTo>
                  <a:lnTo>
                    <a:pt x="219" y="20"/>
                  </a:lnTo>
                  <a:lnTo>
                    <a:pt x="214" y="13"/>
                  </a:lnTo>
                  <a:lnTo>
                    <a:pt x="209" y="7"/>
                  </a:lnTo>
                  <a:lnTo>
                    <a:pt x="200" y="4"/>
                  </a:lnTo>
                  <a:lnTo>
                    <a:pt x="192" y="0"/>
                  </a:lnTo>
                  <a:lnTo>
                    <a:pt x="183" y="0"/>
                  </a:lnTo>
                  <a:lnTo>
                    <a:pt x="183" y="0"/>
                  </a:lnTo>
                  <a:close/>
                  <a:moveTo>
                    <a:pt x="319" y="272"/>
                  </a:moveTo>
                  <a:lnTo>
                    <a:pt x="265" y="272"/>
                  </a:lnTo>
                  <a:lnTo>
                    <a:pt x="265" y="174"/>
                  </a:lnTo>
                  <a:lnTo>
                    <a:pt x="265" y="174"/>
                  </a:lnTo>
                  <a:lnTo>
                    <a:pt x="265" y="163"/>
                  </a:lnTo>
                  <a:lnTo>
                    <a:pt x="263" y="154"/>
                  </a:lnTo>
                  <a:lnTo>
                    <a:pt x="259" y="145"/>
                  </a:lnTo>
                  <a:lnTo>
                    <a:pt x="256" y="136"/>
                  </a:lnTo>
                  <a:lnTo>
                    <a:pt x="256" y="136"/>
                  </a:lnTo>
                  <a:lnTo>
                    <a:pt x="263" y="134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9" y="136"/>
                  </a:lnTo>
                  <a:lnTo>
                    <a:pt x="288" y="138"/>
                  </a:lnTo>
                  <a:lnTo>
                    <a:pt x="297" y="143"/>
                  </a:lnTo>
                  <a:lnTo>
                    <a:pt x="305" y="149"/>
                  </a:lnTo>
                  <a:lnTo>
                    <a:pt x="310" y="156"/>
                  </a:lnTo>
                  <a:lnTo>
                    <a:pt x="316" y="165"/>
                  </a:lnTo>
                  <a:lnTo>
                    <a:pt x="317" y="174"/>
                  </a:lnTo>
                  <a:lnTo>
                    <a:pt x="319" y="183"/>
                  </a:lnTo>
                  <a:lnTo>
                    <a:pt x="319" y="272"/>
                  </a:lnTo>
                  <a:close/>
                  <a:moveTo>
                    <a:pt x="100" y="174"/>
                  </a:moveTo>
                  <a:lnTo>
                    <a:pt x="100" y="272"/>
                  </a:lnTo>
                  <a:lnTo>
                    <a:pt x="45" y="272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47" y="174"/>
                  </a:lnTo>
                  <a:lnTo>
                    <a:pt x="51" y="165"/>
                  </a:lnTo>
                  <a:lnTo>
                    <a:pt x="54" y="156"/>
                  </a:lnTo>
                  <a:lnTo>
                    <a:pt x="60" y="149"/>
                  </a:lnTo>
                  <a:lnTo>
                    <a:pt x="67" y="143"/>
                  </a:lnTo>
                  <a:lnTo>
                    <a:pt x="76" y="138"/>
                  </a:lnTo>
                  <a:lnTo>
                    <a:pt x="85" y="136"/>
                  </a:lnTo>
                  <a:lnTo>
                    <a:pt x="96" y="134"/>
                  </a:lnTo>
                  <a:lnTo>
                    <a:pt x="96" y="134"/>
                  </a:lnTo>
                  <a:lnTo>
                    <a:pt x="103" y="134"/>
                  </a:lnTo>
                  <a:lnTo>
                    <a:pt x="109" y="136"/>
                  </a:lnTo>
                  <a:lnTo>
                    <a:pt x="109" y="136"/>
                  </a:lnTo>
                  <a:lnTo>
                    <a:pt x="105" y="145"/>
                  </a:lnTo>
                  <a:lnTo>
                    <a:pt x="102" y="154"/>
                  </a:lnTo>
                  <a:lnTo>
                    <a:pt x="100" y="163"/>
                  </a:lnTo>
                  <a:lnTo>
                    <a:pt x="100" y="174"/>
                  </a:lnTo>
                  <a:lnTo>
                    <a:pt x="100" y="174"/>
                  </a:lnTo>
                  <a:close/>
                  <a:moveTo>
                    <a:pt x="111" y="301"/>
                  </a:moveTo>
                  <a:lnTo>
                    <a:pt x="254" y="301"/>
                  </a:lnTo>
                  <a:lnTo>
                    <a:pt x="254" y="174"/>
                  </a:lnTo>
                  <a:lnTo>
                    <a:pt x="254" y="174"/>
                  </a:lnTo>
                  <a:lnTo>
                    <a:pt x="252" y="159"/>
                  </a:lnTo>
                  <a:lnTo>
                    <a:pt x="248" y="145"/>
                  </a:lnTo>
                  <a:lnTo>
                    <a:pt x="241" y="134"/>
                  </a:lnTo>
                  <a:lnTo>
                    <a:pt x="232" y="123"/>
                  </a:lnTo>
                  <a:lnTo>
                    <a:pt x="223" y="114"/>
                  </a:lnTo>
                  <a:lnTo>
                    <a:pt x="210" y="109"/>
                  </a:lnTo>
                  <a:lnTo>
                    <a:pt x="198" y="103"/>
                  </a:lnTo>
                  <a:lnTo>
                    <a:pt x="183" y="101"/>
                  </a:lnTo>
                  <a:lnTo>
                    <a:pt x="183" y="101"/>
                  </a:lnTo>
                  <a:lnTo>
                    <a:pt x="169" y="103"/>
                  </a:lnTo>
                  <a:lnTo>
                    <a:pt x="154" y="109"/>
                  </a:lnTo>
                  <a:lnTo>
                    <a:pt x="143" y="114"/>
                  </a:lnTo>
                  <a:lnTo>
                    <a:pt x="132" y="123"/>
                  </a:lnTo>
                  <a:lnTo>
                    <a:pt x="123" y="134"/>
                  </a:lnTo>
                  <a:lnTo>
                    <a:pt x="116" y="145"/>
                  </a:lnTo>
                  <a:lnTo>
                    <a:pt x="112" y="159"/>
                  </a:lnTo>
                  <a:lnTo>
                    <a:pt x="111" y="174"/>
                  </a:lnTo>
                  <a:lnTo>
                    <a:pt x="111" y="301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913811" y="1942522"/>
            <a:ext cx="958043" cy="957995"/>
            <a:chOff x="2913811" y="1942522"/>
            <a:chExt cx="958043" cy="957995"/>
          </a:xfrm>
        </p:grpSpPr>
        <p:sp>
          <p:nvSpPr>
            <p:cNvPr id="31" name="Rectangle 13"/>
            <p:cNvSpPr/>
            <p:nvPr/>
          </p:nvSpPr>
          <p:spPr>
            <a:xfrm>
              <a:off x="2913811" y="1942522"/>
              <a:ext cx="958043" cy="95799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sp>
          <p:nvSpPr>
            <p:cNvPr id="32" name="Freeform 100"/>
            <p:cNvSpPr/>
            <p:nvPr/>
          </p:nvSpPr>
          <p:spPr bwMode="auto">
            <a:xfrm>
              <a:off x="3128967" y="2157678"/>
              <a:ext cx="457144" cy="515091"/>
            </a:xfrm>
            <a:custGeom>
              <a:avLst/>
              <a:gdLst/>
              <a:ahLst/>
              <a:cxnLst>
                <a:cxn ang="0">
                  <a:pos x="230" y="212"/>
                </a:cxn>
                <a:cxn ang="0">
                  <a:pos x="212" y="216"/>
                </a:cxn>
                <a:cxn ang="0">
                  <a:pos x="197" y="223"/>
                </a:cxn>
                <a:cxn ang="0">
                  <a:pos x="105" y="169"/>
                </a:cxn>
                <a:cxn ang="0">
                  <a:pos x="105" y="160"/>
                </a:cxn>
                <a:cxn ang="0">
                  <a:pos x="197" y="96"/>
                </a:cxn>
                <a:cxn ang="0">
                  <a:pos x="204" y="100"/>
                </a:cxn>
                <a:cxn ang="0">
                  <a:pos x="221" y="105"/>
                </a:cxn>
                <a:cxn ang="0">
                  <a:pos x="230" y="107"/>
                </a:cxn>
                <a:cxn ang="0">
                  <a:pos x="250" y="102"/>
                </a:cxn>
                <a:cxn ang="0">
                  <a:pos x="266" y="91"/>
                </a:cxn>
                <a:cxn ang="0">
                  <a:pos x="277" y="75"/>
                </a:cxn>
                <a:cxn ang="0">
                  <a:pos x="282" y="53"/>
                </a:cxn>
                <a:cxn ang="0">
                  <a:pos x="281" y="44"/>
                </a:cxn>
                <a:cxn ang="0">
                  <a:pos x="273" y="24"/>
                </a:cxn>
                <a:cxn ang="0">
                  <a:pos x="259" y="9"/>
                </a:cxn>
                <a:cxn ang="0">
                  <a:pos x="239" y="2"/>
                </a:cxn>
                <a:cxn ang="0">
                  <a:pos x="230" y="0"/>
                </a:cxn>
                <a:cxn ang="0">
                  <a:pos x="208" y="4"/>
                </a:cxn>
                <a:cxn ang="0">
                  <a:pos x="192" y="17"/>
                </a:cxn>
                <a:cxn ang="0">
                  <a:pos x="181" y="33"/>
                </a:cxn>
                <a:cxn ang="0">
                  <a:pos x="175" y="53"/>
                </a:cxn>
                <a:cxn ang="0">
                  <a:pos x="177" y="62"/>
                </a:cxn>
                <a:cxn ang="0">
                  <a:pos x="85" y="118"/>
                </a:cxn>
                <a:cxn ang="0">
                  <a:pos x="68" y="109"/>
                </a:cxn>
                <a:cxn ang="0">
                  <a:pos x="52" y="107"/>
                </a:cxn>
                <a:cxn ang="0">
                  <a:pos x="41" y="107"/>
                </a:cxn>
                <a:cxn ang="0">
                  <a:pos x="23" y="116"/>
                </a:cxn>
                <a:cxn ang="0">
                  <a:pos x="9" y="131"/>
                </a:cxn>
                <a:cxn ang="0">
                  <a:pos x="0" y="149"/>
                </a:cxn>
                <a:cxn ang="0">
                  <a:pos x="0" y="160"/>
                </a:cxn>
                <a:cxn ang="0">
                  <a:pos x="3" y="180"/>
                </a:cxn>
                <a:cxn ang="0">
                  <a:pos x="14" y="198"/>
                </a:cxn>
                <a:cxn ang="0">
                  <a:pos x="30" y="209"/>
                </a:cxn>
                <a:cxn ang="0">
                  <a:pos x="52" y="212"/>
                </a:cxn>
                <a:cxn ang="0">
                  <a:pos x="61" y="212"/>
                </a:cxn>
                <a:cxn ang="0">
                  <a:pos x="78" y="207"/>
                </a:cxn>
                <a:cxn ang="0">
                  <a:pos x="177" y="258"/>
                </a:cxn>
                <a:cxn ang="0">
                  <a:pos x="175" y="267"/>
                </a:cxn>
                <a:cxn ang="0">
                  <a:pos x="177" y="278"/>
                </a:cxn>
                <a:cxn ang="0">
                  <a:pos x="184" y="296"/>
                </a:cxn>
                <a:cxn ang="0">
                  <a:pos x="199" y="310"/>
                </a:cxn>
                <a:cxn ang="0">
                  <a:pos x="219" y="318"/>
                </a:cxn>
                <a:cxn ang="0">
                  <a:pos x="230" y="319"/>
                </a:cxn>
                <a:cxn ang="0">
                  <a:pos x="250" y="316"/>
                </a:cxn>
                <a:cxn ang="0">
                  <a:pos x="266" y="303"/>
                </a:cxn>
                <a:cxn ang="0">
                  <a:pos x="277" y="287"/>
                </a:cxn>
                <a:cxn ang="0">
                  <a:pos x="282" y="267"/>
                </a:cxn>
                <a:cxn ang="0">
                  <a:pos x="281" y="256"/>
                </a:cxn>
                <a:cxn ang="0">
                  <a:pos x="273" y="236"/>
                </a:cxn>
                <a:cxn ang="0">
                  <a:pos x="259" y="221"/>
                </a:cxn>
                <a:cxn ang="0">
                  <a:pos x="239" y="214"/>
                </a:cxn>
                <a:cxn ang="0">
                  <a:pos x="230" y="212"/>
                </a:cxn>
              </a:cxnLst>
              <a:rect l="0" t="0" r="r" b="b"/>
              <a:pathLst>
                <a:path w="282" h="319">
                  <a:moveTo>
                    <a:pt x="230" y="212"/>
                  </a:moveTo>
                  <a:lnTo>
                    <a:pt x="230" y="212"/>
                  </a:lnTo>
                  <a:lnTo>
                    <a:pt x="221" y="214"/>
                  </a:lnTo>
                  <a:lnTo>
                    <a:pt x="212" y="216"/>
                  </a:lnTo>
                  <a:lnTo>
                    <a:pt x="204" y="220"/>
                  </a:lnTo>
                  <a:lnTo>
                    <a:pt x="197" y="223"/>
                  </a:lnTo>
                  <a:lnTo>
                    <a:pt x="105" y="169"/>
                  </a:lnTo>
                  <a:lnTo>
                    <a:pt x="105" y="169"/>
                  </a:lnTo>
                  <a:lnTo>
                    <a:pt x="105" y="160"/>
                  </a:lnTo>
                  <a:lnTo>
                    <a:pt x="105" y="160"/>
                  </a:lnTo>
                  <a:lnTo>
                    <a:pt x="105" y="151"/>
                  </a:lnTo>
                  <a:lnTo>
                    <a:pt x="197" y="96"/>
                  </a:lnTo>
                  <a:lnTo>
                    <a:pt x="197" y="96"/>
                  </a:lnTo>
                  <a:lnTo>
                    <a:pt x="204" y="100"/>
                  </a:lnTo>
                  <a:lnTo>
                    <a:pt x="212" y="104"/>
                  </a:lnTo>
                  <a:lnTo>
                    <a:pt x="221" y="105"/>
                  </a:lnTo>
                  <a:lnTo>
                    <a:pt x="230" y="107"/>
                  </a:lnTo>
                  <a:lnTo>
                    <a:pt x="230" y="107"/>
                  </a:lnTo>
                  <a:lnTo>
                    <a:pt x="239" y="105"/>
                  </a:lnTo>
                  <a:lnTo>
                    <a:pt x="250" y="102"/>
                  </a:lnTo>
                  <a:lnTo>
                    <a:pt x="259" y="98"/>
                  </a:lnTo>
                  <a:lnTo>
                    <a:pt x="266" y="91"/>
                  </a:lnTo>
                  <a:lnTo>
                    <a:pt x="273" y="84"/>
                  </a:lnTo>
                  <a:lnTo>
                    <a:pt x="277" y="75"/>
                  </a:lnTo>
                  <a:lnTo>
                    <a:pt x="281" y="64"/>
                  </a:lnTo>
                  <a:lnTo>
                    <a:pt x="282" y="53"/>
                  </a:lnTo>
                  <a:lnTo>
                    <a:pt x="282" y="53"/>
                  </a:lnTo>
                  <a:lnTo>
                    <a:pt x="281" y="44"/>
                  </a:lnTo>
                  <a:lnTo>
                    <a:pt x="277" y="33"/>
                  </a:lnTo>
                  <a:lnTo>
                    <a:pt x="273" y="24"/>
                  </a:lnTo>
                  <a:lnTo>
                    <a:pt x="266" y="17"/>
                  </a:lnTo>
                  <a:lnTo>
                    <a:pt x="259" y="9"/>
                  </a:lnTo>
                  <a:lnTo>
                    <a:pt x="250" y="4"/>
                  </a:lnTo>
                  <a:lnTo>
                    <a:pt x="239" y="2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19" y="2"/>
                  </a:lnTo>
                  <a:lnTo>
                    <a:pt x="208" y="4"/>
                  </a:lnTo>
                  <a:lnTo>
                    <a:pt x="199" y="9"/>
                  </a:lnTo>
                  <a:lnTo>
                    <a:pt x="192" y="17"/>
                  </a:lnTo>
                  <a:lnTo>
                    <a:pt x="184" y="24"/>
                  </a:lnTo>
                  <a:lnTo>
                    <a:pt x="181" y="33"/>
                  </a:lnTo>
                  <a:lnTo>
                    <a:pt x="177" y="44"/>
                  </a:lnTo>
                  <a:lnTo>
                    <a:pt x="175" y="53"/>
                  </a:lnTo>
                  <a:lnTo>
                    <a:pt x="175" y="53"/>
                  </a:lnTo>
                  <a:lnTo>
                    <a:pt x="177" y="62"/>
                  </a:lnTo>
                  <a:lnTo>
                    <a:pt x="85" y="118"/>
                  </a:lnTo>
                  <a:lnTo>
                    <a:pt x="85" y="118"/>
                  </a:lnTo>
                  <a:lnTo>
                    <a:pt x="78" y="113"/>
                  </a:lnTo>
                  <a:lnTo>
                    <a:pt x="68" y="109"/>
                  </a:lnTo>
                  <a:lnTo>
                    <a:pt x="61" y="107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1" y="107"/>
                  </a:lnTo>
                  <a:lnTo>
                    <a:pt x="30" y="111"/>
                  </a:lnTo>
                  <a:lnTo>
                    <a:pt x="23" y="116"/>
                  </a:lnTo>
                  <a:lnTo>
                    <a:pt x="14" y="122"/>
                  </a:lnTo>
                  <a:lnTo>
                    <a:pt x="9" y="131"/>
                  </a:lnTo>
                  <a:lnTo>
                    <a:pt x="3" y="140"/>
                  </a:lnTo>
                  <a:lnTo>
                    <a:pt x="0" y="149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0" y="171"/>
                  </a:lnTo>
                  <a:lnTo>
                    <a:pt x="3" y="180"/>
                  </a:lnTo>
                  <a:lnTo>
                    <a:pt x="9" y="189"/>
                  </a:lnTo>
                  <a:lnTo>
                    <a:pt x="14" y="198"/>
                  </a:lnTo>
                  <a:lnTo>
                    <a:pt x="23" y="203"/>
                  </a:lnTo>
                  <a:lnTo>
                    <a:pt x="30" y="209"/>
                  </a:lnTo>
                  <a:lnTo>
                    <a:pt x="41" y="212"/>
                  </a:lnTo>
                  <a:lnTo>
                    <a:pt x="52" y="212"/>
                  </a:lnTo>
                  <a:lnTo>
                    <a:pt x="52" y="212"/>
                  </a:lnTo>
                  <a:lnTo>
                    <a:pt x="61" y="212"/>
                  </a:lnTo>
                  <a:lnTo>
                    <a:pt x="68" y="211"/>
                  </a:lnTo>
                  <a:lnTo>
                    <a:pt x="78" y="207"/>
                  </a:lnTo>
                  <a:lnTo>
                    <a:pt x="85" y="202"/>
                  </a:lnTo>
                  <a:lnTo>
                    <a:pt x="177" y="258"/>
                  </a:lnTo>
                  <a:lnTo>
                    <a:pt x="177" y="258"/>
                  </a:lnTo>
                  <a:lnTo>
                    <a:pt x="175" y="267"/>
                  </a:lnTo>
                  <a:lnTo>
                    <a:pt x="175" y="267"/>
                  </a:lnTo>
                  <a:lnTo>
                    <a:pt x="177" y="278"/>
                  </a:lnTo>
                  <a:lnTo>
                    <a:pt x="181" y="287"/>
                  </a:lnTo>
                  <a:lnTo>
                    <a:pt x="184" y="296"/>
                  </a:lnTo>
                  <a:lnTo>
                    <a:pt x="192" y="303"/>
                  </a:lnTo>
                  <a:lnTo>
                    <a:pt x="199" y="310"/>
                  </a:lnTo>
                  <a:lnTo>
                    <a:pt x="208" y="316"/>
                  </a:lnTo>
                  <a:lnTo>
                    <a:pt x="219" y="318"/>
                  </a:lnTo>
                  <a:lnTo>
                    <a:pt x="230" y="319"/>
                  </a:lnTo>
                  <a:lnTo>
                    <a:pt x="230" y="319"/>
                  </a:lnTo>
                  <a:lnTo>
                    <a:pt x="239" y="318"/>
                  </a:lnTo>
                  <a:lnTo>
                    <a:pt x="250" y="316"/>
                  </a:lnTo>
                  <a:lnTo>
                    <a:pt x="259" y="310"/>
                  </a:lnTo>
                  <a:lnTo>
                    <a:pt x="266" y="303"/>
                  </a:lnTo>
                  <a:lnTo>
                    <a:pt x="273" y="296"/>
                  </a:lnTo>
                  <a:lnTo>
                    <a:pt x="277" y="287"/>
                  </a:lnTo>
                  <a:lnTo>
                    <a:pt x="281" y="278"/>
                  </a:lnTo>
                  <a:lnTo>
                    <a:pt x="282" y="267"/>
                  </a:lnTo>
                  <a:lnTo>
                    <a:pt x="282" y="267"/>
                  </a:lnTo>
                  <a:lnTo>
                    <a:pt x="281" y="256"/>
                  </a:lnTo>
                  <a:lnTo>
                    <a:pt x="277" y="245"/>
                  </a:lnTo>
                  <a:lnTo>
                    <a:pt x="273" y="236"/>
                  </a:lnTo>
                  <a:lnTo>
                    <a:pt x="266" y="229"/>
                  </a:lnTo>
                  <a:lnTo>
                    <a:pt x="259" y="221"/>
                  </a:lnTo>
                  <a:lnTo>
                    <a:pt x="250" y="218"/>
                  </a:lnTo>
                  <a:lnTo>
                    <a:pt x="239" y="214"/>
                  </a:lnTo>
                  <a:lnTo>
                    <a:pt x="230" y="212"/>
                  </a:lnTo>
                  <a:lnTo>
                    <a:pt x="230" y="212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ln>
                  <a:solidFill>
                    <a:schemeClr val="accent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686498" y="4042878"/>
            <a:ext cx="958043" cy="957995"/>
            <a:chOff x="7686498" y="4042878"/>
            <a:chExt cx="958043" cy="957995"/>
          </a:xfrm>
        </p:grpSpPr>
        <p:sp>
          <p:nvSpPr>
            <p:cNvPr id="34" name="Rectangle 27"/>
            <p:cNvSpPr/>
            <p:nvPr/>
          </p:nvSpPr>
          <p:spPr>
            <a:xfrm>
              <a:off x="7686498" y="4042878"/>
              <a:ext cx="958043" cy="95799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sp>
          <p:nvSpPr>
            <p:cNvPr id="35" name="Freeform 107"/>
            <p:cNvSpPr>
              <a:spLocks noEditPoints="1"/>
            </p:cNvSpPr>
            <p:nvPr/>
          </p:nvSpPr>
          <p:spPr bwMode="auto">
            <a:xfrm>
              <a:off x="7901654" y="4258034"/>
              <a:ext cx="550503" cy="473239"/>
            </a:xfrm>
            <a:custGeom>
              <a:avLst/>
              <a:gdLst/>
              <a:ahLst/>
              <a:cxnLst>
                <a:cxn ang="0">
                  <a:pos x="337" y="165"/>
                </a:cxn>
                <a:cxn ang="0">
                  <a:pos x="170" y="0"/>
                </a:cxn>
                <a:cxn ang="0">
                  <a:pos x="5" y="165"/>
                </a:cxn>
                <a:cxn ang="0">
                  <a:pos x="5" y="165"/>
                </a:cxn>
                <a:cxn ang="0">
                  <a:pos x="0" y="172"/>
                </a:cxn>
                <a:cxn ang="0">
                  <a:pos x="0" y="181"/>
                </a:cxn>
                <a:cxn ang="0">
                  <a:pos x="0" y="189"/>
                </a:cxn>
                <a:cxn ang="0">
                  <a:pos x="5" y="196"/>
                </a:cxn>
                <a:cxn ang="0">
                  <a:pos x="5" y="196"/>
                </a:cxn>
                <a:cxn ang="0">
                  <a:pos x="13" y="201"/>
                </a:cxn>
                <a:cxn ang="0">
                  <a:pos x="20" y="201"/>
                </a:cxn>
                <a:cxn ang="0">
                  <a:pos x="29" y="201"/>
                </a:cxn>
                <a:cxn ang="0">
                  <a:pos x="36" y="196"/>
                </a:cxn>
                <a:cxn ang="0">
                  <a:pos x="42" y="189"/>
                </a:cxn>
                <a:cxn ang="0">
                  <a:pos x="42" y="294"/>
                </a:cxn>
                <a:cxn ang="0">
                  <a:pos x="301" y="294"/>
                </a:cxn>
                <a:cxn ang="0">
                  <a:pos x="301" y="189"/>
                </a:cxn>
                <a:cxn ang="0">
                  <a:pos x="306" y="196"/>
                </a:cxn>
                <a:cxn ang="0">
                  <a:pos x="306" y="196"/>
                </a:cxn>
                <a:cxn ang="0">
                  <a:pos x="314" y="201"/>
                </a:cxn>
                <a:cxn ang="0">
                  <a:pos x="321" y="201"/>
                </a:cxn>
                <a:cxn ang="0">
                  <a:pos x="321" y="201"/>
                </a:cxn>
                <a:cxn ang="0">
                  <a:pos x="330" y="201"/>
                </a:cxn>
                <a:cxn ang="0">
                  <a:pos x="337" y="196"/>
                </a:cxn>
                <a:cxn ang="0">
                  <a:pos x="337" y="196"/>
                </a:cxn>
                <a:cxn ang="0">
                  <a:pos x="341" y="189"/>
                </a:cxn>
                <a:cxn ang="0">
                  <a:pos x="343" y="181"/>
                </a:cxn>
                <a:cxn ang="0">
                  <a:pos x="341" y="172"/>
                </a:cxn>
                <a:cxn ang="0">
                  <a:pos x="337" y="165"/>
                </a:cxn>
                <a:cxn ang="0">
                  <a:pos x="337" y="165"/>
                </a:cxn>
                <a:cxn ang="0">
                  <a:pos x="279" y="272"/>
                </a:cxn>
                <a:cxn ang="0">
                  <a:pos x="214" y="272"/>
                </a:cxn>
                <a:cxn ang="0">
                  <a:pos x="214" y="187"/>
                </a:cxn>
                <a:cxn ang="0">
                  <a:pos x="129" y="187"/>
                </a:cxn>
                <a:cxn ang="0">
                  <a:pos x="129" y="272"/>
                </a:cxn>
                <a:cxn ang="0">
                  <a:pos x="63" y="272"/>
                </a:cxn>
                <a:cxn ang="0">
                  <a:pos x="63" y="169"/>
                </a:cxn>
                <a:cxn ang="0">
                  <a:pos x="170" y="60"/>
                </a:cxn>
                <a:cxn ang="0">
                  <a:pos x="279" y="169"/>
                </a:cxn>
                <a:cxn ang="0">
                  <a:pos x="279" y="272"/>
                </a:cxn>
              </a:cxnLst>
              <a:rect l="0" t="0" r="r" b="b"/>
              <a:pathLst>
                <a:path w="343" h="294">
                  <a:moveTo>
                    <a:pt x="337" y="165"/>
                  </a:moveTo>
                  <a:lnTo>
                    <a:pt x="170" y="0"/>
                  </a:lnTo>
                  <a:lnTo>
                    <a:pt x="5" y="165"/>
                  </a:lnTo>
                  <a:lnTo>
                    <a:pt x="5" y="165"/>
                  </a:lnTo>
                  <a:lnTo>
                    <a:pt x="0" y="172"/>
                  </a:lnTo>
                  <a:lnTo>
                    <a:pt x="0" y="181"/>
                  </a:lnTo>
                  <a:lnTo>
                    <a:pt x="0" y="189"/>
                  </a:lnTo>
                  <a:lnTo>
                    <a:pt x="5" y="196"/>
                  </a:lnTo>
                  <a:lnTo>
                    <a:pt x="5" y="196"/>
                  </a:lnTo>
                  <a:lnTo>
                    <a:pt x="13" y="201"/>
                  </a:lnTo>
                  <a:lnTo>
                    <a:pt x="20" y="201"/>
                  </a:lnTo>
                  <a:lnTo>
                    <a:pt x="29" y="201"/>
                  </a:lnTo>
                  <a:lnTo>
                    <a:pt x="36" y="196"/>
                  </a:lnTo>
                  <a:lnTo>
                    <a:pt x="42" y="189"/>
                  </a:lnTo>
                  <a:lnTo>
                    <a:pt x="42" y="294"/>
                  </a:lnTo>
                  <a:lnTo>
                    <a:pt x="301" y="294"/>
                  </a:lnTo>
                  <a:lnTo>
                    <a:pt x="301" y="189"/>
                  </a:lnTo>
                  <a:lnTo>
                    <a:pt x="306" y="196"/>
                  </a:lnTo>
                  <a:lnTo>
                    <a:pt x="306" y="196"/>
                  </a:lnTo>
                  <a:lnTo>
                    <a:pt x="314" y="201"/>
                  </a:lnTo>
                  <a:lnTo>
                    <a:pt x="321" y="201"/>
                  </a:lnTo>
                  <a:lnTo>
                    <a:pt x="321" y="201"/>
                  </a:lnTo>
                  <a:lnTo>
                    <a:pt x="330" y="201"/>
                  </a:lnTo>
                  <a:lnTo>
                    <a:pt x="337" y="196"/>
                  </a:lnTo>
                  <a:lnTo>
                    <a:pt x="337" y="196"/>
                  </a:lnTo>
                  <a:lnTo>
                    <a:pt x="341" y="189"/>
                  </a:lnTo>
                  <a:lnTo>
                    <a:pt x="343" y="181"/>
                  </a:lnTo>
                  <a:lnTo>
                    <a:pt x="341" y="172"/>
                  </a:lnTo>
                  <a:lnTo>
                    <a:pt x="337" y="165"/>
                  </a:lnTo>
                  <a:lnTo>
                    <a:pt x="337" y="165"/>
                  </a:lnTo>
                  <a:close/>
                  <a:moveTo>
                    <a:pt x="279" y="272"/>
                  </a:moveTo>
                  <a:lnTo>
                    <a:pt x="214" y="272"/>
                  </a:lnTo>
                  <a:lnTo>
                    <a:pt x="214" y="187"/>
                  </a:lnTo>
                  <a:lnTo>
                    <a:pt x="129" y="187"/>
                  </a:lnTo>
                  <a:lnTo>
                    <a:pt x="129" y="272"/>
                  </a:lnTo>
                  <a:lnTo>
                    <a:pt x="63" y="272"/>
                  </a:lnTo>
                  <a:lnTo>
                    <a:pt x="63" y="169"/>
                  </a:lnTo>
                  <a:lnTo>
                    <a:pt x="170" y="60"/>
                  </a:lnTo>
                  <a:lnTo>
                    <a:pt x="279" y="169"/>
                  </a:lnTo>
                  <a:lnTo>
                    <a:pt x="279" y="272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425911" y="4042878"/>
            <a:ext cx="958043" cy="957995"/>
            <a:chOff x="4425911" y="4042878"/>
            <a:chExt cx="958043" cy="957995"/>
          </a:xfrm>
        </p:grpSpPr>
        <p:sp>
          <p:nvSpPr>
            <p:cNvPr id="37" name="Rectangle 26"/>
            <p:cNvSpPr/>
            <p:nvPr/>
          </p:nvSpPr>
          <p:spPr>
            <a:xfrm>
              <a:off x="4425911" y="4042878"/>
              <a:ext cx="958043" cy="95799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grpSp>
          <p:nvGrpSpPr>
            <p:cNvPr id="38" name="Group 67"/>
            <p:cNvGrpSpPr/>
            <p:nvPr/>
          </p:nvGrpSpPr>
          <p:grpSpPr>
            <a:xfrm>
              <a:off x="4533489" y="4365612"/>
              <a:ext cx="757823" cy="267748"/>
              <a:chOff x="1441430" y="4357700"/>
              <a:chExt cx="503238" cy="177800"/>
            </a:xfrm>
            <a:solidFill>
              <a:schemeClr val="bg1"/>
            </a:solidFill>
          </p:grpSpPr>
          <p:sp>
            <p:nvSpPr>
              <p:cNvPr id="39" name="Freeform 19"/>
              <p:cNvSpPr/>
              <p:nvPr/>
            </p:nvSpPr>
            <p:spPr bwMode="auto">
              <a:xfrm>
                <a:off x="1441430" y="4357700"/>
                <a:ext cx="231775" cy="177800"/>
              </a:xfrm>
              <a:custGeom>
                <a:avLst/>
                <a:gdLst/>
                <a:ahLst/>
                <a:cxnLst>
                  <a:cxn ang="0">
                    <a:pos x="192" y="0"/>
                  </a:cxn>
                  <a:cxn ang="0">
                    <a:pos x="203" y="0"/>
                  </a:cxn>
                  <a:cxn ang="0">
                    <a:pos x="225" y="5"/>
                  </a:cxn>
                  <a:cxn ang="0">
                    <a:pos x="245" y="13"/>
                  </a:cxn>
                  <a:cxn ang="0">
                    <a:pos x="262" y="26"/>
                  </a:cxn>
                  <a:cxn ang="0">
                    <a:pos x="271" y="32"/>
                  </a:cxn>
                  <a:cxn ang="0">
                    <a:pos x="282" y="47"/>
                  </a:cxn>
                  <a:cxn ang="0">
                    <a:pos x="292" y="63"/>
                  </a:cxn>
                  <a:cxn ang="0">
                    <a:pos x="232" y="63"/>
                  </a:cxn>
                  <a:cxn ang="0">
                    <a:pos x="213" y="53"/>
                  </a:cxn>
                  <a:cxn ang="0">
                    <a:pos x="192" y="49"/>
                  </a:cxn>
                  <a:cxn ang="0">
                    <a:pos x="112" y="49"/>
                  </a:cxn>
                  <a:cxn ang="0">
                    <a:pos x="88" y="54"/>
                  </a:cxn>
                  <a:cxn ang="0">
                    <a:pos x="68" y="68"/>
                  </a:cxn>
                  <a:cxn ang="0">
                    <a:pos x="61" y="77"/>
                  </a:cxn>
                  <a:cxn ang="0">
                    <a:pos x="51" y="99"/>
                  </a:cxn>
                  <a:cxn ang="0">
                    <a:pos x="50" y="111"/>
                  </a:cxn>
                  <a:cxn ang="0">
                    <a:pos x="51" y="124"/>
                  </a:cxn>
                  <a:cxn ang="0">
                    <a:pos x="61" y="146"/>
                  </a:cxn>
                  <a:cxn ang="0">
                    <a:pos x="68" y="154"/>
                  </a:cxn>
                  <a:cxn ang="0">
                    <a:pos x="88" y="168"/>
                  </a:cxn>
                  <a:cxn ang="0">
                    <a:pos x="112" y="173"/>
                  </a:cxn>
                  <a:cxn ang="0">
                    <a:pos x="192" y="173"/>
                  </a:cxn>
                  <a:cxn ang="0">
                    <a:pos x="213" y="169"/>
                  </a:cxn>
                  <a:cxn ang="0">
                    <a:pos x="232" y="158"/>
                  </a:cxn>
                  <a:cxn ang="0">
                    <a:pos x="292" y="158"/>
                  </a:cxn>
                  <a:cxn ang="0">
                    <a:pos x="282" y="175"/>
                  </a:cxn>
                  <a:cxn ang="0">
                    <a:pos x="271" y="189"/>
                  </a:cxn>
                  <a:cxn ang="0">
                    <a:pos x="262" y="196"/>
                  </a:cxn>
                  <a:cxn ang="0">
                    <a:pos x="245" y="209"/>
                  </a:cxn>
                  <a:cxn ang="0">
                    <a:pos x="225" y="217"/>
                  </a:cxn>
                  <a:cxn ang="0">
                    <a:pos x="203" y="221"/>
                  </a:cxn>
                  <a:cxn ang="0">
                    <a:pos x="112" y="222"/>
                  </a:cxn>
                  <a:cxn ang="0">
                    <a:pos x="100" y="221"/>
                  </a:cxn>
                  <a:cxn ang="0">
                    <a:pos x="78" y="217"/>
                  </a:cxn>
                  <a:cxn ang="0">
                    <a:pos x="58" y="209"/>
                  </a:cxn>
                  <a:cxn ang="0">
                    <a:pos x="41" y="196"/>
                  </a:cxn>
                  <a:cxn ang="0">
                    <a:pos x="34" y="189"/>
                  </a:cxn>
                  <a:cxn ang="0">
                    <a:pos x="20" y="173"/>
                  </a:cxn>
                  <a:cxn ang="0">
                    <a:pos x="9" y="154"/>
                  </a:cxn>
                  <a:cxn ang="0">
                    <a:pos x="3" y="133"/>
                  </a:cxn>
                  <a:cxn ang="0">
                    <a:pos x="0" y="111"/>
                  </a:cxn>
                  <a:cxn ang="0">
                    <a:pos x="0" y="111"/>
                  </a:cxn>
                  <a:cxn ang="0">
                    <a:pos x="3" y="89"/>
                  </a:cxn>
                  <a:cxn ang="0">
                    <a:pos x="9" y="68"/>
                  </a:cxn>
                  <a:cxn ang="0">
                    <a:pos x="20" y="49"/>
                  </a:cxn>
                  <a:cxn ang="0">
                    <a:pos x="34" y="32"/>
                  </a:cxn>
                  <a:cxn ang="0">
                    <a:pos x="41" y="26"/>
                  </a:cxn>
                  <a:cxn ang="0">
                    <a:pos x="58" y="13"/>
                  </a:cxn>
                  <a:cxn ang="0">
                    <a:pos x="78" y="5"/>
                  </a:cxn>
                  <a:cxn ang="0">
                    <a:pos x="100" y="0"/>
                  </a:cxn>
                  <a:cxn ang="0">
                    <a:pos x="112" y="0"/>
                  </a:cxn>
                </a:cxnLst>
                <a:rect l="0" t="0" r="r" b="b"/>
                <a:pathLst>
                  <a:path w="292" h="222">
                    <a:moveTo>
                      <a:pt x="112" y="0"/>
                    </a:moveTo>
                    <a:lnTo>
                      <a:pt x="192" y="0"/>
                    </a:lnTo>
                    <a:lnTo>
                      <a:pt x="192" y="0"/>
                    </a:lnTo>
                    <a:lnTo>
                      <a:pt x="203" y="0"/>
                    </a:lnTo>
                    <a:lnTo>
                      <a:pt x="214" y="2"/>
                    </a:lnTo>
                    <a:lnTo>
                      <a:pt x="225" y="5"/>
                    </a:lnTo>
                    <a:lnTo>
                      <a:pt x="235" y="9"/>
                    </a:lnTo>
                    <a:lnTo>
                      <a:pt x="245" y="13"/>
                    </a:lnTo>
                    <a:lnTo>
                      <a:pt x="254" y="18"/>
                    </a:lnTo>
                    <a:lnTo>
                      <a:pt x="262" y="26"/>
                    </a:lnTo>
                    <a:lnTo>
                      <a:pt x="271" y="32"/>
                    </a:lnTo>
                    <a:lnTo>
                      <a:pt x="271" y="32"/>
                    </a:lnTo>
                    <a:lnTo>
                      <a:pt x="277" y="39"/>
                    </a:lnTo>
                    <a:lnTo>
                      <a:pt x="282" y="47"/>
                    </a:lnTo>
                    <a:lnTo>
                      <a:pt x="288" y="56"/>
                    </a:lnTo>
                    <a:lnTo>
                      <a:pt x="292" y="63"/>
                    </a:lnTo>
                    <a:lnTo>
                      <a:pt x="232" y="63"/>
                    </a:lnTo>
                    <a:lnTo>
                      <a:pt x="232" y="63"/>
                    </a:lnTo>
                    <a:lnTo>
                      <a:pt x="223" y="58"/>
                    </a:lnTo>
                    <a:lnTo>
                      <a:pt x="213" y="53"/>
                    </a:lnTo>
                    <a:lnTo>
                      <a:pt x="203" y="51"/>
                    </a:lnTo>
                    <a:lnTo>
                      <a:pt x="192" y="49"/>
                    </a:lnTo>
                    <a:lnTo>
                      <a:pt x="112" y="49"/>
                    </a:lnTo>
                    <a:lnTo>
                      <a:pt x="112" y="49"/>
                    </a:lnTo>
                    <a:lnTo>
                      <a:pt x="99" y="51"/>
                    </a:lnTo>
                    <a:lnTo>
                      <a:pt x="88" y="54"/>
                    </a:lnTo>
                    <a:lnTo>
                      <a:pt x="77" y="60"/>
                    </a:lnTo>
                    <a:lnTo>
                      <a:pt x="68" y="68"/>
                    </a:lnTo>
                    <a:lnTo>
                      <a:pt x="68" y="68"/>
                    </a:lnTo>
                    <a:lnTo>
                      <a:pt x="61" y="77"/>
                    </a:lnTo>
                    <a:lnTo>
                      <a:pt x="55" y="86"/>
                    </a:lnTo>
                    <a:lnTo>
                      <a:pt x="51" y="99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1" y="124"/>
                    </a:lnTo>
                    <a:lnTo>
                      <a:pt x="55" y="135"/>
                    </a:lnTo>
                    <a:lnTo>
                      <a:pt x="61" y="146"/>
                    </a:lnTo>
                    <a:lnTo>
                      <a:pt x="68" y="154"/>
                    </a:lnTo>
                    <a:lnTo>
                      <a:pt x="68" y="154"/>
                    </a:lnTo>
                    <a:lnTo>
                      <a:pt x="77" y="162"/>
                    </a:lnTo>
                    <a:lnTo>
                      <a:pt x="88" y="168"/>
                    </a:lnTo>
                    <a:lnTo>
                      <a:pt x="99" y="172"/>
                    </a:lnTo>
                    <a:lnTo>
                      <a:pt x="112" y="173"/>
                    </a:lnTo>
                    <a:lnTo>
                      <a:pt x="192" y="173"/>
                    </a:lnTo>
                    <a:lnTo>
                      <a:pt x="192" y="173"/>
                    </a:lnTo>
                    <a:lnTo>
                      <a:pt x="203" y="172"/>
                    </a:lnTo>
                    <a:lnTo>
                      <a:pt x="213" y="169"/>
                    </a:lnTo>
                    <a:lnTo>
                      <a:pt x="223" y="164"/>
                    </a:lnTo>
                    <a:lnTo>
                      <a:pt x="232" y="158"/>
                    </a:lnTo>
                    <a:lnTo>
                      <a:pt x="292" y="158"/>
                    </a:lnTo>
                    <a:lnTo>
                      <a:pt x="292" y="158"/>
                    </a:lnTo>
                    <a:lnTo>
                      <a:pt x="288" y="167"/>
                    </a:lnTo>
                    <a:lnTo>
                      <a:pt x="282" y="175"/>
                    </a:lnTo>
                    <a:lnTo>
                      <a:pt x="277" y="183"/>
                    </a:lnTo>
                    <a:lnTo>
                      <a:pt x="271" y="189"/>
                    </a:lnTo>
                    <a:lnTo>
                      <a:pt x="271" y="189"/>
                    </a:lnTo>
                    <a:lnTo>
                      <a:pt x="262" y="196"/>
                    </a:lnTo>
                    <a:lnTo>
                      <a:pt x="254" y="203"/>
                    </a:lnTo>
                    <a:lnTo>
                      <a:pt x="245" y="209"/>
                    </a:lnTo>
                    <a:lnTo>
                      <a:pt x="235" y="214"/>
                    </a:lnTo>
                    <a:lnTo>
                      <a:pt x="225" y="217"/>
                    </a:lnTo>
                    <a:lnTo>
                      <a:pt x="214" y="220"/>
                    </a:lnTo>
                    <a:lnTo>
                      <a:pt x="203" y="221"/>
                    </a:lnTo>
                    <a:lnTo>
                      <a:pt x="192" y="222"/>
                    </a:lnTo>
                    <a:lnTo>
                      <a:pt x="112" y="222"/>
                    </a:lnTo>
                    <a:lnTo>
                      <a:pt x="112" y="222"/>
                    </a:lnTo>
                    <a:lnTo>
                      <a:pt x="100" y="221"/>
                    </a:lnTo>
                    <a:lnTo>
                      <a:pt x="89" y="220"/>
                    </a:lnTo>
                    <a:lnTo>
                      <a:pt x="78" y="217"/>
                    </a:lnTo>
                    <a:lnTo>
                      <a:pt x="68" y="214"/>
                    </a:lnTo>
                    <a:lnTo>
                      <a:pt x="58" y="209"/>
                    </a:lnTo>
                    <a:lnTo>
                      <a:pt x="50" y="203"/>
                    </a:lnTo>
                    <a:lnTo>
                      <a:pt x="41" y="196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26" y="182"/>
                    </a:lnTo>
                    <a:lnTo>
                      <a:pt x="20" y="173"/>
                    </a:lnTo>
                    <a:lnTo>
                      <a:pt x="14" y="164"/>
                    </a:lnTo>
                    <a:lnTo>
                      <a:pt x="9" y="154"/>
                    </a:lnTo>
                    <a:lnTo>
                      <a:pt x="5" y="143"/>
                    </a:lnTo>
                    <a:lnTo>
                      <a:pt x="3" y="133"/>
                    </a:lnTo>
                    <a:lnTo>
                      <a:pt x="2" y="122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2" y="100"/>
                    </a:lnTo>
                    <a:lnTo>
                      <a:pt x="3" y="89"/>
                    </a:lnTo>
                    <a:lnTo>
                      <a:pt x="5" y="78"/>
                    </a:lnTo>
                    <a:lnTo>
                      <a:pt x="9" y="68"/>
                    </a:lnTo>
                    <a:lnTo>
                      <a:pt x="14" y="58"/>
                    </a:lnTo>
                    <a:lnTo>
                      <a:pt x="20" y="49"/>
                    </a:lnTo>
                    <a:lnTo>
                      <a:pt x="26" y="41"/>
                    </a:lnTo>
                    <a:lnTo>
                      <a:pt x="34" y="32"/>
                    </a:lnTo>
                    <a:lnTo>
                      <a:pt x="34" y="32"/>
                    </a:lnTo>
                    <a:lnTo>
                      <a:pt x="41" y="26"/>
                    </a:lnTo>
                    <a:lnTo>
                      <a:pt x="50" y="18"/>
                    </a:lnTo>
                    <a:lnTo>
                      <a:pt x="58" y="13"/>
                    </a:lnTo>
                    <a:lnTo>
                      <a:pt x="68" y="9"/>
                    </a:lnTo>
                    <a:lnTo>
                      <a:pt x="78" y="5"/>
                    </a:lnTo>
                    <a:lnTo>
                      <a:pt x="89" y="2"/>
                    </a:lnTo>
                    <a:lnTo>
                      <a:pt x="100" y="0"/>
                    </a:lnTo>
                    <a:lnTo>
                      <a:pt x="112" y="0"/>
                    </a:lnTo>
                    <a:lnTo>
                      <a:pt x="11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charset="0"/>
                  <a:cs typeface="Lao UI" charset="0"/>
                </a:endParaRPr>
              </a:p>
            </p:txBody>
          </p:sp>
          <p:sp>
            <p:nvSpPr>
              <p:cNvPr id="40" name="Freeform 20"/>
              <p:cNvSpPr/>
              <p:nvPr/>
            </p:nvSpPr>
            <p:spPr bwMode="auto">
              <a:xfrm>
                <a:off x="1714480" y="4357700"/>
                <a:ext cx="230188" cy="177800"/>
              </a:xfrm>
              <a:custGeom>
                <a:avLst/>
                <a:gdLst/>
                <a:ahLst/>
                <a:cxnLst>
                  <a:cxn ang="0">
                    <a:pos x="181" y="0"/>
                  </a:cxn>
                  <a:cxn ang="0">
                    <a:pos x="192" y="0"/>
                  </a:cxn>
                  <a:cxn ang="0">
                    <a:pos x="213" y="5"/>
                  </a:cxn>
                  <a:cxn ang="0">
                    <a:pos x="234" y="13"/>
                  </a:cxn>
                  <a:cxn ang="0">
                    <a:pos x="251" y="26"/>
                  </a:cxn>
                  <a:cxn ang="0">
                    <a:pos x="258" y="32"/>
                  </a:cxn>
                  <a:cxn ang="0">
                    <a:pos x="272" y="49"/>
                  </a:cxn>
                  <a:cxn ang="0">
                    <a:pos x="283" y="68"/>
                  </a:cxn>
                  <a:cxn ang="0">
                    <a:pos x="289" y="89"/>
                  </a:cxn>
                  <a:cxn ang="0">
                    <a:pos x="292" y="111"/>
                  </a:cxn>
                  <a:cxn ang="0">
                    <a:pos x="292" y="111"/>
                  </a:cxn>
                  <a:cxn ang="0">
                    <a:pos x="289" y="133"/>
                  </a:cxn>
                  <a:cxn ang="0">
                    <a:pos x="283" y="154"/>
                  </a:cxn>
                  <a:cxn ang="0">
                    <a:pos x="272" y="173"/>
                  </a:cxn>
                  <a:cxn ang="0">
                    <a:pos x="258" y="189"/>
                  </a:cxn>
                  <a:cxn ang="0">
                    <a:pos x="251" y="196"/>
                  </a:cxn>
                  <a:cxn ang="0">
                    <a:pos x="234" y="209"/>
                  </a:cxn>
                  <a:cxn ang="0">
                    <a:pos x="213" y="217"/>
                  </a:cxn>
                  <a:cxn ang="0">
                    <a:pos x="192" y="221"/>
                  </a:cxn>
                  <a:cxn ang="0">
                    <a:pos x="100" y="222"/>
                  </a:cxn>
                  <a:cxn ang="0">
                    <a:pos x="89" y="221"/>
                  </a:cxn>
                  <a:cxn ang="0">
                    <a:pos x="67" y="217"/>
                  </a:cxn>
                  <a:cxn ang="0">
                    <a:pos x="47" y="209"/>
                  </a:cxn>
                  <a:cxn ang="0">
                    <a:pos x="30" y="196"/>
                  </a:cxn>
                  <a:cxn ang="0">
                    <a:pos x="21" y="189"/>
                  </a:cxn>
                  <a:cxn ang="0">
                    <a:pos x="9" y="175"/>
                  </a:cxn>
                  <a:cxn ang="0">
                    <a:pos x="0" y="158"/>
                  </a:cxn>
                  <a:cxn ang="0">
                    <a:pos x="61" y="158"/>
                  </a:cxn>
                  <a:cxn ang="0">
                    <a:pos x="79" y="169"/>
                  </a:cxn>
                  <a:cxn ang="0">
                    <a:pos x="100" y="173"/>
                  </a:cxn>
                  <a:cxn ang="0">
                    <a:pos x="181" y="173"/>
                  </a:cxn>
                  <a:cxn ang="0">
                    <a:pos x="204" y="168"/>
                  </a:cxn>
                  <a:cxn ang="0">
                    <a:pos x="224" y="154"/>
                  </a:cxn>
                  <a:cxn ang="0">
                    <a:pos x="231" y="146"/>
                  </a:cxn>
                  <a:cxn ang="0">
                    <a:pos x="241" y="124"/>
                  </a:cxn>
                  <a:cxn ang="0">
                    <a:pos x="242" y="111"/>
                  </a:cxn>
                  <a:cxn ang="0">
                    <a:pos x="241" y="99"/>
                  </a:cxn>
                  <a:cxn ang="0">
                    <a:pos x="231" y="77"/>
                  </a:cxn>
                  <a:cxn ang="0">
                    <a:pos x="224" y="68"/>
                  </a:cxn>
                  <a:cxn ang="0">
                    <a:pos x="204" y="54"/>
                  </a:cxn>
                  <a:cxn ang="0">
                    <a:pos x="181" y="49"/>
                  </a:cxn>
                  <a:cxn ang="0">
                    <a:pos x="100" y="49"/>
                  </a:cxn>
                  <a:cxn ang="0">
                    <a:pos x="79" y="53"/>
                  </a:cxn>
                  <a:cxn ang="0">
                    <a:pos x="61" y="63"/>
                  </a:cxn>
                  <a:cxn ang="0">
                    <a:pos x="0" y="63"/>
                  </a:cxn>
                  <a:cxn ang="0">
                    <a:pos x="9" y="47"/>
                  </a:cxn>
                  <a:cxn ang="0">
                    <a:pos x="21" y="32"/>
                  </a:cxn>
                  <a:cxn ang="0">
                    <a:pos x="30" y="26"/>
                  </a:cxn>
                  <a:cxn ang="0">
                    <a:pos x="47" y="13"/>
                  </a:cxn>
                  <a:cxn ang="0">
                    <a:pos x="67" y="5"/>
                  </a:cxn>
                  <a:cxn ang="0">
                    <a:pos x="89" y="0"/>
                  </a:cxn>
                  <a:cxn ang="0">
                    <a:pos x="100" y="0"/>
                  </a:cxn>
                </a:cxnLst>
                <a:rect l="0" t="0" r="r" b="b"/>
                <a:pathLst>
                  <a:path w="292" h="222">
                    <a:moveTo>
                      <a:pt x="100" y="0"/>
                    </a:moveTo>
                    <a:lnTo>
                      <a:pt x="181" y="0"/>
                    </a:lnTo>
                    <a:lnTo>
                      <a:pt x="181" y="0"/>
                    </a:lnTo>
                    <a:lnTo>
                      <a:pt x="192" y="0"/>
                    </a:lnTo>
                    <a:lnTo>
                      <a:pt x="203" y="2"/>
                    </a:lnTo>
                    <a:lnTo>
                      <a:pt x="213" y="5"/>
                    </a:lnTo>
                    <a:lnTo>
                      <a:pt x="224" y="9"/>
                    </a:lnTo>
                    <a:lnTo>
                      <a:pt x="234" y="13"/>
                    </a:lnTo>
                    <a:lnTo>
                      <a:pt x="242" y="18"/>
                    </a:lnTo>
                    <a:lnTo>
                      <a:pt x="251" y="26"/>
                    </a:lnTo>
                    <a:lnTo>
                      <a:pt x="258" y="32"/>
                    </a:lnTo>
                    <a:lnTo>
                      <a:pt x="258" y="32"/>
                    </a:lnTo>
                    <a:lnTo>
                      <a:pt x="266" y="41"/>
                    </a:lnTo>
                    <a:lnTo>
                      <a:pt x="272" y="49"/>
                    </a:lnTo>
                    <a:lnTo>
                      <a:pt x="278" y="58"/>
                    </a:lnTo>
                    <a:lnTo>
                      <a:pt x="283" y="68"/>
                    </a:lnTo>
                    <a:lnTo>
                      <a:pt x="287" y="78"/>
                    </a:lnTo>
                    <a:lnTo>
                      <a:pt x="289" y="89"/>
                    </a:lnTo>
                    <a:lnTo>
                      <a:pt x="291" y="100"/>
                    </a:lnTo>
                    <a:lnTo>
                      <a:pt x="292" y="111"/>
                    </a:lnTo>
                    <a:lnTo>
                      <a:pt x="292" y="111"/>
                    </a:lnTo>
                    <a:lnTo>
                      <a:pt x="292" y="111"/>
                    </a:lnTo>
                    <a:lnTo>
                      <a:pt x="291" y="122"/>
                    </a:lnTo>
                    <a:lnTo>
                      <a:pt x="289" y="133"/>
                    </a:lnTo>
                    <a:lnTo>
                      <a:pt x="287" y="143"/>
                    </a:lnTo>
                    <a:lnTo>
                      <a:pt x="283" y="154"/>
                    </a:lnTo>
                    <a:lnTo>
                      <a:pt x="278" y="164"/>
                    </a:lnTo>
                    <a:lnTo>
                      <a:pt x="272" y="173"/>
                    </a:lnTo>
                    <a:lnTo>
                      <a:pt x="266" y="182"/>
                    </a:lnTo>
                    <a:lnTo>
                      <a:pt x="258" y="189"/>
                    </a:lnTo>
                    <a:lnTo>
                      <a:pt x="258" y="189"/>
                    </a:lnTo>
                    <a:lnTo>
                      <a:pt x="251" y="196"/>
                    </a:lnTo>
                    <a:lnTo>
                      <a:pt x="242" y="203"/>
                    </a:lnTo>
                    <a:lnTo>
                      <a:pt x="234" y="209"/>
                    </a:lnTo>
                    <a:lnTo>
                      <a:pt x="224" y="214"/>
                    </a:lnTo>
                    <a:lnTo>
                      <a:pt x="213" y="217"/>
                    </a:lnTo>
                    <a:lnTo>
                      <a:pt x="203" y="220"/>
                    </a:lnTo>
                    <a:lnTo>
                      <a:pt x="192" y="221"/>
                    </a:lnTo>
                    <a:lnTo>
                      <a:pt x="181" y="222"/>
                    </a:lnTo>
                    <a:lnTo>
                      <a:pt x="100" y="222"/>
                    </a:lnTo>
                    <a:lnTo>
                      <a:pt x="100" y="222"/>
                    </a:lnTo>
                    <a:lnTo>
                      <a:pt x="89" y="221"/>
                    </a:lnTo>
                    <a:lnTo>
                      <a:pt x="78" y="220"/>
                    </a:lnTo>
                    <a:lnTo>
                      <a:pt x="67" y="217"/>
                    </a:lnTo>
                    <a:lnTo>
                      <a:pt x="57" y="214"/>
                    </a:lnTo>
                    <a:lnTo>
                      <a:pt x="47" y="209"/>
                    </a:lnTo>
                    <a:lnTo>
                      <a:pt x="38" y="203"/>
                    </a:lnTo>
                    <a:lnTo>
                      <a:pt x="30" y="196"/>
                    </a:lnTo>
                    <a:lnTo>
                      <a:pt x="21" y="189"/>
                    </a:lnTo>
                    <a:lnTo>
                      <a:pt x="21" y="189"/>
                    </a:lnTo>
                    <a:lnTo>
                      <a:pt x="15" y="183"/>
                    </a:lnTo>
                    <a:lnTo>
                      <a:pt x="9" y="175"/>
                    </a:lnTo>
                    <a:lnTo>
                      <a:pt x="4" y="167"/>
                    </a:lnTo>
                    <a:lnTo>
                      <a:pt x="0" y="158"/>
                    </a:lnTo>
                    <a:lnTo>
                      <a:pt x="61" y="158"/>
                    </a:lnTo>
                    <a:lnTo>
                      <a:pt x="61" y="158"/>
                    </a:lnTo>
                    <a:lnTo>
                      <a:pt x="69" y="164"/>
                    </a:lnTo>
                    <a:lnTo>
                      <a:pt x="79" y="169"/>
                    </a:lnTo>
                    <a:lnTo>
                      <a:pt x="89" y="172"/>
                    </a:lnTo>
                    <a:lnTo>
                      <a:pt x="100" y="173"/>
                    </a:lnTo>
                    <a:lnTo>
                      <a:pt x="181" y="173"/>
                    </a:lnTo>
                    <a:lnTo>
                      <a:pt x="181" y="173"/>
                    </a:lnTo>
                    <a:lnTo>
                      <a:pt x="193" y="172"/>
                    </a:lnTo>
                    <a:lnTo>
                      <a:pt x="204" y="168"/>
                    </a:lnTo>
                    <a:lnTo>
                      <a:pt x="215" y="162"/>
                    </a:lnTo>
                    <a:lnTo>
                      <a:pt x="224" y="154"/>
                    </a:lnTo>
                    <a:lnTo>
                      <a:pt x="224" y="154"/>
                    </a:lnTo>
                    <a:lnTo>
                      <a:pt x="231" y="146"/>
                    </a:lnTo>
                    <a:lnTo>
                      <a:pt x="237" y="135"/>
                    </a:lnTo>
                    <a:lnTo>
                      <a:pt x="241" y="124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1" y="99"/>
                    </a:lnTo>
                    <a:lnTo>
                      <a:pt x="237" y="86"/>
                    </a:lnTo>
                    <a:lnTo>
                      <a:pt x="231" y="77"/>
                    </a:lnTo>
                    <a:lnTo>
                      <a:pt x="224" y="68"/>
                    </a:lnTo>
                    <a:lnTo>
                      <a:pt x="224" y="68"/>
                    </a:lnTo>
                    <a:lnTo>
                      <a:pt x="215" y="60"/>
                    </a:lnTo>
                    <a:lnTo>
                      <a:pt x="204" y="54"/>
                    </a:lnTo>
                    <a:lnTo>
                      <a:pt x="193" y="51"/>
                    </a:lnTo>
                    <a:lnTo>
                      <a:pt x="181" y="49"/>
                    </a:lnTo>
                    <a:lnTo>
                      <a:pt x="100" y="49"/>
                    </a:lnTo>
                    <a:lnTo>
                      <a:pt x="100" y="49"/>
                    </a:lnTo>
                    <a:lnTo>
                      <a:pt x="89" y="51"/>
                    </a:lnTo>
                    <a:lnTo>
                      <a:pt x="79" y="53"/>
                    </a:lnTo>
                    <a:lnTo>
                      <a:pt x="69" y="58"/>
                    </a:lnTo>
                    <a:lnTo>
                      <a:pt x="61" y="63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4" y="56"/>
                    </a:lnTo>
                    <a:lnTo>
                      <a:pt x="9" y="47"/>
                    </a:lnTo>
                    <a:lnTo>
                      <a:pt x="15" y="39"/>
                    </a:lnTo>
                    <a:lnTo>
                      <a:pt x="21" y="32"/>
                    </a:lnTo>
                    <a:lnTo>
                      <a:pt x="21" y="32"/>
                    </a:lnTo>
                    <a:lnTo>
                      <a:pt x="30" y="26"/>
                    </a:lnTo>
                    <a:lnTo>
                      <a:pt x="38" y="18"/>
                    </a:lnTo>
                    <a:lnTo>
                      <a:pt x="47" y="13"/>
                    </a:lnTo>
                    <a:lnTo>
                      <a:pt x="57" y="9"/>
                    </a:lnTo>
                    <a:lnTo>
                      <a:pt x="67" y="5"/>
                    </a:lnTo>
                    <a:lnTo>
                      <a:pt x="78" y="2"/>
                    </a:lnTo>
                    <a:lnTo>
                      <a:pt x="89" y="0"/>
                    </a:lnTo>
                    <a:lnTo>
                      <a:pt x="100" y="0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charset="0"/>
                  <a:cs typeface="Lao UI" charset="0"/>
                </a:endParaRPr>
              </a:p>
            </p:txBody>
          </p:sp>
          <p:sp>
            <p:nvSpPr>
              <p:cNvPr id="41" name="Freeform 21"/>
              <p:cNvSpPr/>
              <p:nvPr/>
            </p:nvSpPr>
            <p:spPr bwMode="auto">
              <a:xfrm>
                <a:off x="1601767" y="4427550"/>
                <a:ext cx="195263" cy="36513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24" y="0"/>
                  </a:cxn>
                  <a:cxn ang="0">
                    <a:pos x="224" y="0"/>
                  </a:cxn>
                  <a:cxn ang="0">
                    <a:pos x="229" y="1"/>
                  </a:cxn>
                  <a:cxn ang="0">
                    <a:pos x="233" y="2"/>
                  </a:cxn>
                  <a:cxn ang="0">
                    <a:pos x="236" y="5"/>
                  </a:cxn>
                  <a:cxn ang="0">
                    <a:pos x="240" y="7"/>
                  </a:cxn>
                  <a:cxn ang="0">
                    <a:pos x="242" y="11"/>
                  </a:cxn>
                  <a:cxn ang="0">
                    <a:pos x="245" y="14"/>
                  </a:cxn>
                  <a:cxn ang="0">
                    <a:pos x="246" y="18"/>
                  </a:cxn>
                  <a:cxn ang="0">
                    <a:pos x="246" y="23"/>
                  </a:cxn>
                  <a:cxn ang="0">
                    <a:pos x="246" y="23"/>
                  </a:cxn>
                  <a:cxn ang="0">
                    <a:pos x="246" y="23"/>
                  </a:cxn>
                  <a:cxn ang="0">
                    <a:pos x="246" y="28"/>
                  </a:cxn>
                  <a:cxn ang="0">
                    <a:pos x="245" y="32"/>
                  </a:cxn>
                  <a:cxn ang="0">
                    <a:pos x="242" y="36"/>
                  </a:cxn>
                  <a:cxn ang="0">
                    <a:pos x="240" y="39"/>
                  </a:cxn>
                  <a:cxn ang="0">
                    <a:pos x="236" y="42"/>
                  </a:cxn>
                  <a:cxn ang="0">
                    <a:pos x="233" y="44"/>
                  </a:cxn>
                  <a:cxn ang="0">
                    <a:pos x="229" y="45"/>
                  </a:cxn>
                  <a:cxn ang="0">
                    <a:pos x="224" y="45"/>
                  </a:cxn>
                  <a:cxn ang="0">
                    <a:pos x="24" y="45"/>
                  </a:cxn>
                  <a:cxn ang="0">
                    <a:pos x="24" y="45"/>
                  </a:cxn>
                  <a:cxn ang="0">
                    <a:pos x="19" y="45"/>
                  </a:cxn>
                  <a:cxn ang="0">
                    <a:pos x="14" y="44"/>
                  </a:cxn>
                  <a:cxn ang="0">
                    <a:pos x="10" y="42"/>
                  </a:cxn>
                  <a:cxn ang="0">
                    <a:pos x="6" y="39"/>
                  </a:cxn>
                  <a:cxn ang="0">
                    <a:pos x="4" y="36"/>
                  </a:cxn>
                  <a:cxn ang="0">
                    <a:pos x="3" y="32"/>
                  </a:cxn>
                  <a:cxn ang="0">
                    <a:pos x="0" y="28"/>
                  </a:cxn>
                  <a:cxn ang="0">
                    <a:pos x="0" y="23"/>
                  </a:cxn>
                  <a:cxn ang="0">
                    <a:pos x="0" y="23"/>
                  </a:cxn>
                  <a:cxn ang="0">
                    <a:pos x="0" y="23"/>
                  </a:cxn>
                  <a:cxn ang="0">
                    <a:pos x="0" y="18"/>
                  </a:cxn>
                  <a:cxn ang="0">
                    <a:pos x="3" y="14"/>
                  </a:cxn>
                  <a:cxn ang="0">
                    <a:pos x="4" y="11"/>
                  </a:cxn>
                  <a:cxn ang="0">
                    <a:pos x="6" y="7"/>
                  </a:cxn>
                  <a:cxn ang="0">
                    <a:pos x="10" y="5"/>
                  </a:cxn>
                  <a:cxn ang="0">
                    <a:pos x="14" y="2"/>
                  </a:cxn>
                  <a:cxn ang="0">
                    <a:pos x="19" y="1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6" h="45">
                    <a:moveTo>
                      <a:pt x="24" y="0"/>
                    </a:moveTo>
                    <a:lnTo>
                      <a:pt x="224" y="0"/>
                    </a:lnTo>
                    <a:lnTo>
                      <a:pt x="224" y="0"/>
                    </a:lnTo>
                    <a:lnTo>
                      <a:pt x="229" y="1"/>
                    </a:lnTo>
                    <a:lnTo>
                      <a:pt x="233" y="2"/>
                    </a:lnTo>
                    <a:lnTo>
                      <a:pt x="236" y="5"/>
                    </a:lnTo>
                    <a:lnTo>
                      <a:pt x="240" y="7"/>
                    </a:lnTo>
                    <a:lnTo>
                      <a:pt x="242" y="11"/>
                    </a:lnTo>
                    <a:lnTo>
                      <a:pt x="245" y="14"/>
                    </a:lnTo>
                    <a:lnTo>
                      <a:pt x="246" y="18"/>
                    </a:lnTo>
                    <a:lnTo>
                      <a:pt x="246" y="23"/>
                    </a:lnTo>
                    <a:lnTo>
                      <a:pt x="246" y="23"/>
                    </a:lnTo>
                    <a:lnTo>
                      <a:pt x="246" y="23"/>
                    </a:lnTo>
                    <a:lnTo>
                      <a:pt x="246" y="28"/>
                    </a:lnTo>
                    <a:lnTo>
                      <a:pt x="245" y="32"/>
                    </a:lnTo>
                    <a:lnTo>
                      <a:pt x="242" y="36"/>
                    </a:lnTo>
                    <a:lnTo>
                      <a:pt x="240" y="39"/>
                    </a:lnTo>
                    <a:lnTo>
                      <a:pt x="236" y="42"/>
                    </a:lnTo>
                    <a:lnTo>
                      <a:pt x="233" y="44"/>
                    </a:lnTo>
                    <a:lnTo>
                      <a:pt x="229" y="45"/>
                    </a:lnTo>
                    <a:lnTo>
                      <a:pt x="224" y="45"/>
                    </a:lnTo>
                    <a:lnTo>
                      <a:pt x="24" y="45"/>
                    </a:lnTo>
                    <a:lnTo>
                      <a:pt x="24" y="45"/>
                    </a:lnTo>
                    <a:lnTo>
                      <a:pt x="19" y="45"/>
                    </a:lnTo>
                    <a:lnTo>
                      <a:pt x="14" y="44"/>
                    </a:lnTo>
                    <a:lnTo>
                      <a:pt x="10" y="42"/>
                    </a:lnTo>
                    <a:lnTo>
                      <a:pt x="6" y="39"/>
                    </a:lnTo>
                    <a:lnTo>
                      <a:pt x="4" y="36"/>
                    </a:lnTo>
                    <a:lnTo>
                      <a:pt x="3" y="32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3" y="14"/>
                    </a:lnTo>
                    <a:lnTo>
                      <a:pt x="4" y="11"/>
                    </a:lnTo>
                    <a:lnTo>
                      <a:pt x="6" y="7"/>
                    </a:lnTo>
                    <a:lnTo>
                      <a:pt x="10" y="5"/>
                    </a:lnTo>
                    <a:lnTo>
                      <a:pt x="14" y="2"/>
                    </a:lnTo>
                    <a:lnTo>
                      <a:pt x="19" y="1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charset="0"/>
                  <a:cs typeface="Lao UI" charset="0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9137403" y="1942522"/>
            <a:ext cx="958043" cy="957995"/>
            <a:chOff x="9137403" y="1942522"/>
            <a:chExt cx="958043" cy="957995"/>
          </a:xfrm>
        </p:grpSpPr>
        <p:sp>
          <p:nvSpPr>
            <p:cNvPr id="43" name="Rectangle 16"/>
            <p:cNvSpPr/>
            <p:nvPr/>
          </p:nvSpPr>
          <p:spPr>
            <a:xfrm>
              <a:off x="9137403" y="1942522"/>
              <a:ext cx="958043" cy="95799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charset="0"/>
                <a:cs typeface="Lao UI" charset="0"/>
              </a:endParaRPr>
            </a:p>
          </p:txBody>
        </p:sp>
        <p:sp>
          <p:nvSpPr>
            <p:cNvPr id="44" name="Freeform 108"/>
            <p:cNvSpPr>
              <a:spLocks noChangeAspect="1" noEditPoints="1"/>
            </p:cNvSpPr>
            <p:nvPr/>
          </p:nvSpPr>
          <p:spPr bwMode="auto">
            <a:xfrm>
              <a:off x="9397569" y="2150176"/>
              <a:ext cx="433697" cy="576364"/>
            </a:xfrm>
            <a:custGeom>
              <a:avLst/>
              <a:gdLst/>
              <a:ahLst/>
              <a:cxnLst>
                <a:cxn ang="0">
                  <a:pos x="136" y="2"/>
                </a:cxn>
                <a:cxn ang="0">
                  <a:pos x="92" y="13"/>
                </a:cxn>
                <a:cxn ang="0">
                  <a:pos x="56" y="35"/>
                </a:cxn>
                <a:cxn ang="0">
                  <a:pos x="25" y="67"/>
                </a:cxn>
                <a:cxn ang="0">
                  <a:pos x="7" y="107"/>
                </a:cxn>
                <a:cxn ang="0">
                  <a:pos x="0" y="153"/>
                </a:cxn>
                <a:cxn ang="0">
                  <a:pos x="5" y="187"/>
                </a:cxn>
                <a:cxn ang="0">
                  <a:pos x="25" y="236"/>
                </a:cxn>
                <a:cxn ang="0">
                  <a:pos x="63" y="274"/>
                </a:cxn>
                <a:cxn ang="0">
                  <a:pos x="69" y="278"/>
                </a:cxn>
                <a:cxn ang="0">
                  <a:pos x="76" y="301"/>
                </a:cxn>
                <a:cxn ang="0">
                  <a:pos x="76" y="354"/>
                </a:cxn>
                <a:cxn ang="0">
                  <a:pos x="83" y="372"/>
                </a:cxn>
                <a:cxn ang="0">
                  <a:pos x="140" y="401"/>
                </a:cxn>
                <a:cxn ang="0">
                  <a:pos x="150" y="405"/>
                </a:cxn>
                <a:cxn ang="0">
                  <a:pos x="214" y="376"/>
                </a:cxn>
                <a:cxn ang="0">
                  <a:pos x="225" y="367"/>
                </a:cxn>
                <a:cxn ang="0">
                  <a:pos x="228" y="303"/>
                </a:cxn>
                <a:cxn ang="0">
                  <a:pos x="230" y="289"/>
                </a:cxn>
                <a:cxn ang="0">
                  <a:pos x="243" y="270"/>
                </a:cxn>
                <a:cxn ang="0">
                  <a:pos x="261" y="256"/>
                </a:cxn>
                <a:cxn ang="0">
                  <a:pos x="288" y="216"/>
                </a:cxn>
                <a:cxn ang="0">
                  <a:pos x="301" y="169"/>
                </a:cxn>
                <a:cxn ang="0">
                  <a:pos x="301" y="136"/>
                </a:cxn>
                <a:cxn ang="0">
                  <a:pos x="290" y="93"/>
                </a:cxn>
                <a:cxn ang="0">
                  <a:pos x="268" y="57"/>
                </a:cxn>
                <a:cxn ang="0">
                  <a:pos x="236" y="28"/>
                </a:cxn>
                <a:cxn ang="0">
                  <a:pos x="196" y="8"/>
                </a:cxn>
                <a:cxn ang="0">
                  <a:pos x="150" y="0"/>
                </a:cxn>
                <a:cxn ang="0">
                  <a:pos x="100" y="354"/>
                </a:cxn>
                <a:cxn ang="0">
                  <a:pos x="203" y="303"/>
                </a:cxn>
                <a:cxn ang="0">
                  <a:pos x="100" y="303"/>
                </a:cxn>
                <a:cxn ang="0">
                  <a:pos x="203" y="303"/>
                </a:cxn>
                <a:cxn ang="0">
                  <a:pos x="230" y="249"/>
                </a:cxn>
                <a:cxn ang="0">
                  <a:pos x="210" y="270"/>
                </a:cxn>
                <a:cxn ang="0">
                  <a:pos x="96" y="278"/>
                </a:cxn>
                <a:cxn ang="0">
                  <a:pos x="85" y="260"/>
                </a:cxn>
                <a:cxn ang="0">
                  <a:pos x="67" y="245"/>
                </a:cxn>
                <a:cxn ang="0">
                  <a:pos x="40" y="211"/>
                </a:cxn>
                <a:cxn ang="0">
                  <a:pos x="27" y="167"/>
                </a:cxn>
                <a:cxn ang="0">
                  <a:pos x="25" y="140"/>
                </a:cxn>
                <a:cxn ang="0">
                  <a:pos x="36" y="104"/>
                </a:cxn>
                <a:cxn ang="0">
                  <a:pos x="54" y="71"/>
                </a:cxn>
                <a:cxn ang="0">
                  <a:pos x="82" y="47"/>
                </a:cxn>
                <a:cxn ang="0">
                  <a:pos x="114" y="31"/>
                </a:cxn>
                <a:cxn ang="0">
                  <a:pos x="150" y="26"/>
                </a:cxn>
                <a:cxn ang="0">
                  <a:pos x="176" y="29"/>
                </a:cxn>
                <a:cxn ang="0">
                  <a:pos x="212" y="42"/>
                </a:cxn>
                <a:cxn ang="0">
                  <a:pos x="239" y="64"/>
                </a:cxn>
                <a:cxn ang="0">
                  <a:pos x="261" y="93"/>
                </a:cxn>
                <a:cxn ang="0">
                  <a:pos x="274" y="127"/>
                </a:cxn>
                <a:cxn ang="0">
                  <a:pos x="277" y="153"/>
                </a:cxn>
                <a:cxn ang="0">
                  <a:pos x="270" y="192"/>
                </a:cxn>
                <a:cxn ang="0">
                  <a:pos x="250" y="229"/>
                </a:cxn>
                <a:cxn ang="0">
                  <a:pos x="232" y="249"/>
                </a:cxn>
              </a:cxnLst>
              <a:rect l="0" t="0" r="r" b="b"/>
              <a:pathLst>
                <a:path w="303" h="405">
                  <a:moveTo>
                    <a:pt x="150" y="0"/>
                  </a:moveTo>
                  <a:lnTo>
                    <a:pt x="150" y="0"/>
                  </a:lnTo>
                  <a:lnTo>
                    <a:pt x="136" y="2"/>
                  </a:lnTo>
                  <a:lnTo>
                    <a:pt x="121" y="4"/>
                  </a:lnTo>
                  <a:lnTo>
                    <a:pt x="107" y="8"/>
                  </a:lnTo>
                  <a:lnTo>
                    <a:pt x="92" y="13"/>
                  </a:lnTo>
                  <a:lnTo>
                    <a:pt x="80" y="18"/>
                  </a:lnTo>
                  <a:lnTo>
                    <a:pt x="67" y="28"/>
                  </a:lnTo>
                  <a:lnTo>
                    <a:pt x="56" y="35"/>
                  </a:lnTo>
                  <a:lnTo>
                    <a:pt x="45" y="46"/>
                  </a:lnTo>
                  <a:lnTo>
                    <a:pt x="34" y="57"/>
                  </a:lnTo>
                  <a:lnTo>
                    <a:pt x="25" y="67"/>
                  </a:lnTo>
                  <a:lnTo>
                    <a:pt x="18" y="80"/>
                  </a:lnTo>
                  <a:lnTo>
                    <a:pt x="13" y="93"/>
                  </a:lnTo>
                  <a:lnTo>
                    <a:pt x="7" y="107"/>
                  </a:lnTo>
                  <a:lnTo>
                    <a:pt x="4" y="122"/>
                  </a:lnTo>
                  <a:lnTo>
                    <a:pt x="2" y="136"/>
                  </a:lnTo>
                  <a:lnTo>
                    <a:pt x="0" y="153"/>
                  </a:lnTo>
                  <a:lnTo>
                    <a:pt x="0" y="153"/>
                  </a:lnTo>
                  <a:lnTo>
                    <a:pt x="2" y="171"/>
                  </a:lnTo>
                  <a:lnTo>
                    <a:pt x="5" y="187"/>
                  </a:lnTo>
                  <a:lnTo>
                    <a:pt x="9" y="205"/>
                  </a:lnTo>
                  <a:lnTo>
                    <a:pt x="16" y="221"/>
                  </a:lnTo>
                  <a:lnTo>
                    <a:pt x="25" y="236"/>
                  </a:lnTo>
                  <a:lnTo>
                    <a:pt x="36" y="251"/>
                  </a:lnTo>
                  <a:lnTo>
                    <a:pt x="49" y="263"/>
                  </a:lnTo>
                  <a:lnTo>
                    <a:pt x="63" y="274"/>
                  </a:lnTo>
                  <a:lnTo>
                    <a:pt x="65" y="276"/>
                  </a:lnTo>
                  <a:lnTo>
                    <a:pt x="65" y="276"/>
                  </a:lnTo>
                  <a:lnTo>
                    <a:pt x="69" y="278"/>
                  </a:lnTo>
                  <a:lnTo>
                    <a:pt x="71" y="281"/>
                  </a:lnTo>
                  <a:lnTo>
                    <a:pt x="74" y="290"/>
                  </a:lnTo>
                  <a:lnTo>
                    <a:pt x="76" y="301"/>
                  </a:lnTo>
                  <a:lnTo>
                    <a:pt x="76" y="303"/>
                  </a:lnTo>
                  <a:lnTo>
                    <a:pt x="76" y="354"/>
                  </a:lnTo>
                  <a:lnTo>
                    <a:pt x="76" y="354"/>
                  </a:lnTo>
                  <a:lnTo>
                    <a:pt x="76" y="359"/>
                  </a:lnTo>
                  <a:lnTo>
                    <a:pt x="80" y="367"/>
                  </a:lnTo>
                  <a:lnTo>
                    <a:pt x="83" y="372"/>
                  </a:lnTo>
                  <a:lnTo>
                    <a:pt x="89" y="376"/>
                  </a:lnTo>
                  <a:lnTo>
                    <a:pt x="140" y="401"/>
                  </a:lnTo>
                  <a:lnTo>
                    <a:pt x="140" y="401"/>
                  </a:lnTo>
                  <a:lnTo>
                    <a:pt x="145" y="403"/>
                  </a:lnTo>
                  <a:lnTo>
                    <a:pt x="150" y="405"/>
                  </a:lnTo>
                  <a:lnTo>
                    <a:pt x="150" y="405"/>
                  </a:lnTo>
                  <a:lnTo>
                    <a:pt x="158" y="403"/>
                  </a:lnTo>
                  <a:lnTo>
                    <a:pt x="163" y="401"/>
                  </a:lnTo>
                  <a:lnTo>
                    <a:pt x="214" y="376"/>
                  </a:lnTo>
                  <a:lnTo>
                    <a:pt x="214" y="376"/>
                  </a:lnTo>
                  <a:lnTo>
                    <a:pt x="219" y="372"/>
                  </a:lnTo>
                  <a:lnTo>
                    <a:pt x="225" y="367"/>
                  </a:lnTo>
                  <a:lnTo>
                    <a:pt x="227" y="359"/>
                  </a:lnTo>
                  <a:lnTo>
                    <a:pt x="228" y="354"/>
                  </a:lnTo>
                  <a:lnTo>
                    <a:pt x="228" y="303"/>
                  </a:lnTo>
                  <a:lnTo>
                    <a:pt x="228" y="303"/>
                  </a:lnTo>
                  <a:lnTo>
                    <a:pt x="228" y="296"/>
                  </a:lnTo>
                  <a:lnTo>
                    <a:pt x="230" y="289"/>
                  </a:lnTo>
                  <a:lnTo>
                    <a:pt x="236" y="278"/>
                  </a:lnTo>
                  <a:lnTo>
                    <a:pt x="241" y="272"/>
                  </a:lnTo>
                  <a:lnTo>
                    <a:pt x="243" y="270"/>
                  </a:lnTo>
                  <a:lnTo>
                    <a:pt x="248" y="267"/>
                  </a:lnTo>
                  <a:lnTo>
                    <a:pt x="248" y="267"/>
                  </a:lnTo>
                  <a:lnTo>
                    <a:pt x="261" y="256"/>
                  </a:lnTo>
                  <a:lnTo>
                    <a:pt x="272" y="243"/>
                  </a:lnTo>
                  <a:lnTo>
                    <a:pt x="281" y="231"/>
                  </a:lnTo>
                  <a:lnTo>
                    <a:pt x="288" y="216"/>
                  </a:lnTo>
                  <a:lnTo>
                    <a:pt x="294" y="200"/>
                  </a:lnTo>
                  <a:lnTo>
                    <a:pt x="299" y="185"/>
                  </a:lnTo>
                  <a:lnTo>
                    <a:pt x="301" y="169"/>
                  </a:lnTo>
                  <a:lnTo>
                    <a:pt x="303" y="153"/>
                  </a:lnTo>
                  <a:lnTo>
                    <a:pt x="303" y="153"/>
                  </a:lnTo>
                  <a:lnTo>
                    <a:pt x="301" y="136"/>
                  </a:lnTo>
                  <a:lnTo>
                    <a:pt x="299" y="122"/>
                  </a:lnTo>
                  <a:lnTo>
                    <a:pt x="295" y="107"/>
                  </a:lnTo>
                  <a:lnTo>
                    <a:pt x="290" y="93"/>
                  </a:lnTo>
                  <a:lnTo>
                    <a:pt x="285" y="80"/>
                  </a:lnTo>
                  <a:lnTo>
                    <a:pt x="275" y="67"/>
                  </a:lnTo>
                  <a:lnTo>
                    <a:pt x="268" y="57"/>
                  </a:lnTo>
                  <a:lnTo>
                    <a:pt x="257" y="46"/>
                  </a:lnTo>
                  <a:lnTo>
                    <a:pt x="246" y="35"/>
                  </a:lnTo>
                  <a:lnTo>
                    <a:pt x="236" y="28"/>
                  </a:lnTo>
                  <a:lnTo>
                    <a:pt x="223" y="18"/>
                  </a:lnTo>
                  <a:lnTo>
                    <a:pt x="210" y="13"/>
                  </a:lnTo>
                  <a:lnTo>
                    <a:pt x="196" y="8"/>
                  </a:lnTo>
                  <a:lnTo>
                    <a:pt x="181" y="4"/>
                  </a:lnTo>
                  <a:lnTo>
                    <a:pt x="167" y="2"/>
                  </a:lnTo>
                  <a:lnTo>
                    <a:pt x="150" y="0"/>
                  </a:lnTo>
                  <a:lnTo>
                    <a:pt x="150" y="0"/>
                  </a:lnTo>
                  <a:close/>
                  <a:moveTo>
                    <a:pt x="150" y="379"/>
                  </a:moveTo>
                  <a:lnTo>
                    <a:pt x="100" y="354"/>
                  </a:lnTo>
                  <a:lnTo>
                    <a:pt x="203" y="354"/>
                  </a:lnTo>
                  <a:lnTo>
                    <a:pt x="150" y="379"/>
                  </a:lnTo>
                  <a:close/>
                  <a:moveTo>
                    <a:pt x="203" y="303"/>
                  </a:moveTo>
                  <a:lnTo>
                    <a:pt x="203" y="328"/>
                  </a:lnTo>
                  <a:lnTo>
                    <a:pt x="100" y="328"/>
                  </a:lnTo>
                  <a:lnTo>
                    <a:pt x="100" y="303"/>
                  </a:lnTo>
                  <a:lnTo>
                    <a:pt x="100" y="303"/>
                  </a:lnTo>
                  <a:lnTo>
                    <a:pt x="203" y="303"/>
                  </a:lnTo>
                  <a:lnTo>
                    <a:pt x="203" y="303"/>
                  </a:lnTo>
                  <a:close/>
                  <a:moveTo>
                    <a:pt x="232" y="249"/>
                  </a:moveTo>
                  <a:lnTo>
                    <a:pt x="232" y="249"/>
                  </a:lnTo>
                  <a:lnTo>
                    <a:pt x="230" y="249"/>
                  </a:lnTo>
                  <a:lnTo>
                    <a:pt x="223" y="254"/>
                  </a:lnTo>
                  <a:lnTo>
                    <a:pt x="214" y="263"/>
                  </a:lnTo>
                  <a:lnTo>
                    <a:pt x="210" y="270"/>
                  </a:lnTo>
                  <a:lnTo>
                    <a:pt x="207" y="278"/>
                  </a:lnTo>
                  <a:lnTo>
                    <a:pt x="96" y="278"/>
                  </a:lnTo>
                  <a:lnTo>
                    <a:pt x="96" y="278"/>
                  </a:lnTo>
                  <a:lnTo>
                    <a:pt x="94" y="270"/>
                  </a:lnTo>
                  <a:lnTo>
                    <a:pt x="91" y="265"/>
                  </a:lnTo>
                  <a:lnTo>
                    <a:pt x="85" y="260"/>
                  </a:lnTo>
                  <a:lnTo>
                    <a:pt x="78" y="254"/>
                  </a:lnTo>
                  <a:lnTo>
                    <a:pt x="78" y="254"/>
                  </a:lnTo>
                  <a:lnTo>
                    <a:pt x="67" y="245"/>
                  </a:lnTo>
                  <a:lnTo>
                    <a:pt x="56" y="234"/>
                  </a:lnTo>
                  <a:lnTo>
                    <a:pt x="47" y="223"/>
                  </a:lnTo>
                  <a:lnTo>
                    <a:pt x="40" y="211"/>
                  </a:lnTo>
                  <a:lnTo>
                    <a:pt x="34" y="196"/>
                  </a:lnTo>
                  <a:lnTo>
                    <a:pt x="29" y="182"/>
                  </a:lnTo>
                  <a:lnTo>
                    <a:pt x="27" y="167"/>
                  </a:lnTo>
                  <a:lnTo>
                    <a:pt x="25" y="153"/>
                  </a:lnTo>
                  <a:lnTo>
                    <a:pt x="25" y="153"/>
                  </a:lnTo>
                  <a:lnTo>
                    <a:pt x="25" y="140"/>
                  </a:lnTo>
                  <a:lnTo>
                    <a:pt x="27" y="127"/>
                  </a:lnTo>
                  <a:lnTo>
                    <a:pt x="31" y="115"/>
                  </a:lnTo>
                  <a:lnTo>
                    <a:pt x="36" y="104"/>
                  </a:lnTo>
                  <a:lnTo>
                    <a:pt x="40" y="93"/>
                  </a:lnTo>
                  <a:lnTo>
                    <a:pt x="47" y="82"/>
                  </a:lnTo>
                  <a:lnTo>
                    <a:pt x="54" y="71"/>
                  </a:lnTo>
                  <a:lnTo>
                    <a:pt x="62" y="64"/>
                  </a:lnTo>
                  <a:lnTo>
                    <a:pt x="71" y="55"/>
                  </a:lnTo>
                  <a:lnTo>
                    <a:pt x="82" y="47"/>
                  </a:lnTo>
                  <a:lnTo>
                    <a:pt x="91" y="42"/>
                  </a:lnTo>
                  <a:lnTo>
                    <a:pt x="101" y="37"/>
                  </a:lnTo>
                  <a:lnTo>
                    <a:pt x="114" y="31"/>
                  </a:lnTo>
                  <a:lnTo>
                    <a:pt x="125" y="29"/>
                  </a:lnTo>
                  <a:lnTo>
                    <a:pt x="138" y="28"/>
                  </a:lnTo>
                  <a:lnTo>
                    <a:pt x="150" y="26"/>
                  </a:lnTo>
                  <a:lnTo>
                    <a:pt x="150" y="26"/>
                  </a:lnTo>
                  <a:lnTo>
                    <a:pt x="165" y="28"/>
                  </a:lnTo>
                  <a:lnTo>
                    <a:pt x="176" y="29"/>
                  </a:lnTo>
                  <a:lnTo>
                    <a:pt x="188" y="31"/>
                  </a:lnTo>
                  <a:lnTo>
                    <a:pt x="199" y="37"/>
                  </a:lnTo>
                  <a:lnTo>
                    <a:pt x="212" y="42"/>
                  </a:lnTo>
                  <a:lnTo>
                    <a:pt x="221" y="47"/>
                  </a:lnTo>
                  <a:lnTo>
                    <a:pt x="232" y="55"/>
                  </a:lnTo>
                  <a:lnTo>
                    <a:pt x="239" y="64"/>
                  </a:lnTo>
                  <a:lnTo>
                    <a:pt x="248" y="71"/>
                  </a:lnTo>
                  <a:lnTo>
                    <a:pt x="256" y="82"/>
                  </a:lnTo>
                  <a:lnTo>
                    <a:pt x="261" y="93"/>
                  </a:lnTo>
                  <a:lnTo>
                    <a:pt x="266" y="104"/>
                  </a:lnTo>
                  <a:lnTo>
                    <a:pt x="272" y="115"/>
                  </a:lnTo>
                  <a:lnTo>
                    <a:pt x="274" y="127"/>
                  </a:lnTo>
                  <a:lnTo>
                    <a:pt x="275" y="140"/>
                  </a:lnTo>
                  <a:lnTo>
                    <a:pt x="277" y="153"/>
                  </a:lnTo>
                  <a:lnTo>
                    <a:pt x="277" y="153"/>
                  </a:lnTo>
                  <a:lnTo>
                    <a:pt x="275" y="165"/>
                  </a:lnTo>
                  <a:lnTo>
                    <a:pt x="274" y="180"/>
                  </a:lnTo>
                  <a:lnTo>
                    <a:pt x="270" y="192"/>
                  </a:lnTo>
                  <a:lnTo>
                    <a:pt x="265" y="205"/>
                  </a:lnTo>
                  <a:lnTo>
                    <a:pt x="259" y="218"/>
                  </a:lnTo>
                  <a:lnTo>
                    <a:pt x="250" y="229"/>
                  </a:lnTo>
                  <a:lnTo>
                    <a:pt x="243" y="240"/>
                  </a:lnTo>
                  <a:lnTo>
                    <a:pt x="232" y="249"/>
                  </a:lnTo>
                  <a:lnTo>
                    <a:pt x="232" y="249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2815695" y="2991669"/>
            <a:ext cx="110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示例一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37"/>
          <p:cNvSpPr/>
          <p:nvPr/>
        </p:nvSpPr>
        <p:spPr>
          <a:xfrm>
            <a:off x="1874399" y="3338294"/>
            <a:ext cx="2821809" cy="575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您的内容打在这里，或者通过复制您的文本后在此框中选择粘贴，并选择只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保留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Lao UI" charset="0"/>
              <a:ea typeface="Open Sans Light" pitchFamily="34" charset="0"/>
              <a:cs typeface="Lao UI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5957527" y="2991669"/>
            <a:ext cx="110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示例二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 37"/>
          <p:cNvSpPr/>
          <p:nvPr/>
        </p:nvSpPr>
        <p:spPr>
          <a:xfrm>
            <a:off x="5016231" y="3338294"/>
            <a:ext cx="2821809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您的内容打在这里，或者通过复制您的文本后在此框中选择粘贴，并选择只保留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Lao UI" charset="0"/>
              <a:ea typeface="Open Sans Light" pitchFamily="34" charset="0"/>
              <a:cs typeface="Lao UI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9118201" y="2991669"/>
            <a:ext cx="110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示例三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Rectangle 37"/>
          <p:cNvSpPr/>
          <p:nvPr/>
        </p:nvSpPr>
        <p:spPr>
          <a:xfrm>
            <a:off x="8176905" y="3338294"/>
            <a:ext cx="2821809" cy="575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您的内容打在这里，或者通过复制您的文本后在此框中选择粘贴，并选择只保留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Lao UI" charset="0"/>
              <a:ea typeface="Open Sans Light" pitchFamily="34" charset="0"/>
              <a:cs typeface="Lao UI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7635010" y="5103119"/>
            <a:ext cx="110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示例五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6" name="Rectangle 37"/>
          <p:cNvSpPr/>
          <p:nvPr/>
        </p:nvSpPr>
        <p:spPr>
          <a:xfrm>
            <a:off x="6792329" y="5449744"/>
            <a:ext cx="2821809" cy="575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您的内容打在这里，或者通过复制您的文本后在此框中选择粘贴，并选择只保留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Lao UI" charset="0"/>
              <a:ea typeface="Open Sans Light" pitchFamily="34" charset="0"/>
              <a:cs typeface="Lao UI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298833" y="5103119"/>
            <a:ext cx="110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示例四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9" name="Rectangle 37"/>
          <p:cNvSpPr/>
          <p:nvPr/>
        </p:nvSpPr>
        <p:spPr>
          <a:xfrm>
            <a:off x="3357537" y="5449744"/>
            <a:ext cx="2821809" cy="575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您的内容打在这里，或者通过复制您的文本后在此框中选择粘贴，并选择只保留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Lao UI" charset="0"/>
              <a:ea typeface="Open Sans Light" pitchFamily="34" charset="0"/>
              <a:cs typeface="Lao UI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9" grpId="0"/>
      <p:bldP spid="50" grpId="0"/>
      <p:bldP spid="52" grpId="0"/>
      <p:bldP spid="53" grpId="0"/>
      <p:bldP spid="55" grpId="0"/>
      <p:bldP spid="56" grpId="0"/>
      <p:bldP spid="58" grpId="0"/>
      <p:bldP spid="5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8476400" y="2330291"/>
            <a:ext cx="1392667" cy="1392667"/>
            <a:chOff x="3053956" y="2806467"/>
            <a:chExt cx="1392667" cy="1392667"/>
          </a:xfrm>
        </p:grpSpPr>
        <p:sp>
          <p:nvSpPr>
            <p:cNvPr id="6" name="椭圆 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391210" y="2334848"/>
            <a:ext cx="1392667" cy="1392667"/>
            <a:chOff x="7557243" y="2797717"/>
            <a:chExt cx="1392667" cy="1392667"/>
          </a:xfrm>
        </p:grpSpPr>
        <p:sp>
          <p:nvSpPr>
            <p:cNvPr id="12" name="椭圆 11"/>
            <p:cNvSpPr/>
            <p:nvPr/>
          </p:nvSpPr>
          <p:spPr>
            <a:xfrm>
              <a:off x="7557243" y="279771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791712" y="3159731"/>
              <a:ext cx="923728" cy="628214"/>
              <a:chOff x="3882561" y="2010569"/>
              <a:chExt cx="749300" cy="509588"/>
            </a:xfrm>
            <a:solidFill>
              <a:schemeClr val="bg1"/>
            </a:solidFill>
          </p:grpSpPr>
          <p:sp>
            <p:nvSpPr>
              <p:cNvPr id="14" name="Freeform 8"/>
              <p:cNvSpPr>
                <a:spLocks noEditPoints="1"/>
              </p:cNvSpPr>
              <p:nvPr/>
            </p:nvSpPr>
            <p:spPr bwMode="auto">
              <a:xfrm>
                <a:off x="3882561" y="2010569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</p:grpSp>
      </p:grpSp>
      <p:grpSp>
        <p:nvGrpSpPr>
          <p:cNvPr id="39" name="组合 38"/>
          <p:cNvGrpSpPr/>
          <p:nvPr/>
        </p:nvGrpSpPr>
        <p:grpSpPr>
          <a:xfrm>
            <a:off x="6433805" y="2330291"/>
            <a:ext cx="1392667" cy="1392667"/>
            <a:chOff x="9836165" y="2806467"/>
            <a:chExt cx="1392667" cy="1392667"/>
          </a:xfrm>
        </p:grpSpPr>
        <p:sp>
          <p:nvSpPr>
            <p:cNvPr id="26" name="椭圆 25"/>
            <p:cNvSpPr/>
            <p:nvPr/>
          </p:nvSpPr>
          <p:spPr>
            <a:xfrm>
              <a:off x="9836165" y="280646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10301566" y="3055053"/>
              <a:ext cx="548460" cy="811071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34" name="文本框 1"/>
          <p:cNvSpPr txBox="1">
            <a:spLocks noChangeArrowheads="1"/>
          </p:cNvSpPr>
          <p:nvPr/>
        </p:nvSpPr>
        <p:spPr bwMode="auto">
          <a:xfrm>
            <a:off x="234049" y="331824"/>
            <a:ext cx="365531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itchFamily="34" charset="-122"/>
              </a:defRPr>
            </a:lvl9pPr>
          </a:lstStyle>
          <a:p>
            <a:pPr algn="ctr" eaLnBrk="1" hangingPunct="1"/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目录 </a:t>
            </a:r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/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CONTENTS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336111" y="2330291"/>
            <a:ext cx="1392667" cy="1392667"/>
            <a:chOff x="6222268" y="3435915"/>
            <a:chExt cx="1392667" cy="1392667"/>
          </a:xfrm>
        </p:grpSpPr>
        <p:sp>
          <p:nvSpPr>
            <p:cNvPr id="9" name="椭圆 8"/>
            <p:cNvSpPr/>
            <p:nvPr/>
          </p:nvSpPr>
          <p:spPr>
            <a:xfrm>
              <a:off x="6222268" y="3435915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55921" y="3665127"/>
              <a:ext cx="680105" cy="805182"/>
            </a:xfrm>
            <a:prstGeom prst="rect">
              <a:avLst/>
            </a:prstGeom>
          </p:spPr>
        </p:pic>
      </p:grpSp>
      <p:sp>
        <p:nvSpPr>
          <p:cNvPr id="2" name="文本框 1"/>
          <p:cNvSpPr txBox="1"/>
          <p:nvPr/>
        </p:nvSpPr>
        <p:spPr>
          <a:xfrm>
            <a:off x="2490951" y="41778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实习概况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608123" y="417786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单位介绍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576139" y="423188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工作内容</a:t>
            </a:r>
            <a:endParaRPr lang="en-US" altLang="zh-CN" dirty="0" smtClean="0"/>
          </a:p>
        </p:txBody>
      </p:sp>
      <p:sp>
        <p:nvSpPr>
          <p:cNvPr id="8" name="文本框 7"/>
          <p:cNvSpPr txBox="1"/>
          <p:nvPr/>
        </p:nvSpPr>
        <p:spPr>
          <a:xfrm>
            <a:off x="8698444" y="423188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实习收获</a:t>
            </a:r>
            <a:endParaRPr lang="en-US" altLang="zh-CN" dirty="0" smtClean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成果形式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283916" y="1777652"/>
            <a:ext cx="2714620" cy="1959004"/>
            <a:chOff x="2283916" y="1777652"/>
            <a:chExt cx="2714620" cy="1959004"/>
          </a:xfrm>
        </p:grpSpPr>
        <p:sp>
          <p:nvSpPr>
            <p:cNvPr id="27" name="MH_SubTitle_1"/>
            <p:cNvSpPr/>
            <p:nvPr/>
          </p:nvSpPr>
          <p:spPr>
            <a:xfrm>
              <a:off x="2283916" y="1777652"/>
              <a:ext cx="2714620" cy="1959004"/>
            </a:xfrm>
            <a:custGeom>
              <a:avLst/>
              <a:gdLst>
                <a:gd name="connsiteX0" fmla="*/ 1154681 w 2309360"/>
                <a:gd name="connsiteY0" fmla="*/ 0 h 1666434"/>
                <a:gd name="connsiteX1" fmla="*/ 1530338 w 2309360"/>
                <a:gd name="connsiteY1" fmla="*/ 360555 h 1666434"/>
                <a:gd name="connsiteX2" fmla="*/ 2309360 w 2309360"/>
                <a:gd name="connsiteY2" fmla="*/ 360555 h 1666434"/>
                <a:gd name="connsiteX3" fmla="*/ 2309360 w 2309360"/>
                <a:gd name="connsiteY3" fmla="*/ 1666434 h 1666434"/>
                <a:gd name="connsiteX4" fmla="*/ 0 w 2309360"/>
                <a:gd name="connsiteY4" fmla="*/ 1666434 h 1666434"/>
                <a:gd name="connsiteX5" fmla="*/ 0 w 2309360"/>
                <a:gd name="connsiteY5" fmla="*/ 360555 h 1666434"/>
                <a:gd name="connsiteX6" fmla="*/ 779023 w 2309360"/>
                <a:gd name="connsiteY6" fmla="*/ 360555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1154681" y="0"/>
                  </a:moveTo>
                  <a:lnTo>
                    <a:pt x="1530338" y="360555"/>
                  </a:lnTo>
                  <a:lnTo>
                    <a:pt x="2309360" y="360555"/>
                  </a:lnTo>
                  <a:lnTo>
                    <a:pt x="2309360" y="1666434"/>
                  </a:lnTo>
                  <a:lnTo>
                    <a:pt x="0" y="1666434"/>
                  </a:lnTo>
                  <a:lnTo>
                    <a:pt x="0" y="360555"/>
                  </a:lnTo>
                  <a:lnTo>
                    <a:pt x="779023" y="360555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59000" rIns="0" bIns="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0" name="MH_Other_2"/>
            <p:cNvSpPr/>
            <p:nvPr/>
          </p:nvSpPr>
          <p:spPr>
            <a:xfrm>
              <a:off x="3211179" y="1870939"/>
              <a:ext cx="856365" cy="839573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/>
            </a:p>
          </p:txBody>
        </p:sp>
        <p:sp>
          <p:nvSpPr>
            <p:cNvPr id="33" name="MH_Other_3"/>
            <p:cNvSpPr/>
            <p:nvPr/>
          </p:nvSpPr>
          <p:spPr>
            <a:xfrm>
              <a:off x="3440662" y="2087362"/>
              <a:ext cx="388070" cy="361949"/>
            </a:xfrm>
            <a:custGeom>
              <a:avLst/>
              <a:gdLst/>
              <a:ahLst/>
              <a:cxnLst/>
              <a:rect l="l" t="t" r="r" b="b"/>
              <a:pathLst>
                <a:path w="969654" h="903534">
                  <a:moveTo>
                    <a:pt x="813088" y="487443"/>
                  </a:moveTo>
                  <a:cubicBezTo>
                    <a:pt x="793206" y="487443"/>
                    <a:pt x="777088" y="503561"/>
                    <a:pt x="777088" y="523443"/>
                  </a:cubicBezTo>
                  <a:cubicBezTo>
                    <a:pt x="777088" y="543325"/>
                    <a:pt x="793206" y="559443"/>
                    <a:pt x="813088" y="559443"/>
                  </a:cubicBezTo>
                  <a:cubicBezTo>
                    <a:pt x="832970" y="559443"/>
                    <a:pt x="849088" y="543325"/>
                    <a:pt x="849088" y="523443"/>
                  </a:cubicBezTo>
                  <a:cubicBezTo>
                    <a:pt x="849088" y="503561"/>
                    <a:pt x="832970" y="487443"/>
                    <a:pt x="813088" y="487443"/>
                  </a:cubicBezTo>
                  <a:close/>
                  <a:moveTo>
                    <a:pt x="606961" y="487443"/>
                  </a:moveTo>
                  <a:cubicBezTo>
                    <a:pt x="587079" y="487443"/>
                    <a:pt x="570961" y="503561"/>
                    <a:pt x="570961" y="523443"/>
                  </a:cubicBezTo>
                  <a:cubicBezTo>
                    <a:pt x="570961" y="543325"/>
                    <a:pt x="587079" y="559443"/>
                    <a:pt x="606961" y="559443"/>
                  </a:cubicBezTo>
                  <a:cubicBezTo>
                    <a:pt x="626843" y="559443"/>
                    <a:pt x="642961" y="543325"/>
                    <a:pt x="642961" y="523443"/>
                  </a:cubicBezTo>
                  <a:cubicBezTo>
                    <a:pt x="642961" y="503561"/>
                    <a:pt x="626843" y="487443"/>
                    <a:pt x="606961" y="487443"/>
                  </a:cubicBezTo>
                  <a:close/>
                  <a:moveTo>
                    <a:pt x="691345" y="336511"/>
                  </a:moveTo>
                  <a:cubicBezTo>
                    <a:pt x="769490" y="335080"/>
                    <a:pt x="847112" y="364668"/>
                    <a:pt x="901758" y="422110"/>
                  </a:cubicBezTo>
                  <a:cubicBezTo>
                    <a:pt x="999759" y="525126"/>
                    <a:pt x="990612" y="681640"/>
                    <a:pt x="881173" y="774306"/>
                  </a:cubicBezTo>
                  <a:lnTo>
                    <a:pt x="905846" y="903534"/>
                  </a:lnTo>
                  <a:lnTo>
                    <a:pt x="792422" y="824563"/>
                  </a:lnTo>
                  <a:cubicBezTo>
                    <a:pt x="666952" y="867914"/>
                    <a:pt x="525982" y="820668"/>
                    <a:pt x="459770" y="713074"/>
                  </a:cubicBezTo>
                  <a:cubicBezTo>
                    <a:pt x="386891" y="594648"/>
                    <a:pt x="429055" y="444146"/>
                    <a:pt x="554971" y="373268"/>
                  </a:cubicBezTo>
                  <a:cubicBezTo>
                    <a:pt x="597384" y="349394"/>
                    <a:pt x="644458" y="337369"/>
                    <a:pt x="691345" y="336511"/>
                  </a:cubicBezTo>
                  <a:close/>
                  <a:moveTo>
                    <a:pt x="547874" y="187267"/>
                  </a:moveTo>
                  <a:cubicBezTo>
                    <a:pt x="518051" y="187267"/>
                    <a:pt x="493874" y="211444"/>
                    <a:pt x="493874" y="241267"/>
                  </a:cubicBezTo>
                  <a:cubicBezTo>
                    <a:pt x="493874" y="271090"/>
                    <a:pt x="518051" y="295267"/>
                    <a:pt x="547874" y="295267"/>
                  </a:cubicBezTo>
                  <a:cubicBezTo>
                    <a:pt x="577697" y="295267"/>
                    <a:pt x="601874" y="271090"/>
                    <a:pt x="601874" y="241267"/>
                  </a:cubicBezTo>
                  <a:cubicBezTo>
                    <a:pt x="601874" y="211444"/>
                    <a:pt x="577697" y="187267"/>
                    <a:pt x="547874" y="187267"/>
                  </a:cubicBezTo>
                  <a:close/>
                  <a:moveTo>
                    <a:pt x="294449" y="187267"/>
                  </a:moveTo>
                  <a:cubicBezTo>
                    <a:pt x="264626" y="187267"/>
                    <a:pt x="240449" y="211444"/>
                    <a:pt x="240449" y="241267"/>
                  </a:cubicBezTo>
                  <a:cubicBezTo>
                    <a:pt x="240449" y="271090"/>
                    <a:pt x="264626" y="295267"/>
                    <a:pt x="294449" y="295267"/>
                  </a:cubicBezTo>
                  <a:cubicBezTo>
                    <a:pt x="324272" y="295267"/>
                    <a:pt x="348449" y="271090"/>
                    <a:pt x="348449" y="241267"/>
                  </a:cubicBezTo>
                  <a:cubicBezTo>
                    <a:pt x="348449" y="211444"/>
                    <a:pt x="324272" y="187267"/>
                    <a:pt x="294449" y="187267"/>
                  </a:cubicBezTo>
                  <a:close/>
                  <a:moveTo>
                    <a:pt x="408549" y="168"/>
                  </a:moveTo>
                  <a:cubicBezTo>
                    <a:pt x="456533" y="-1113"/>
                    <a:pt x="505397" y="4870"/>
                    <a:pt x="553141" y="18800"/>
                  </a:cubicBezTo>
                  <a:cubicBezTo>
                    <a:pt x="730896" y="70663"/>
                    <a:pt x="843952" y="217556"/>
                    <a:pt x="840274" y="375462"/>
                  </a:cubicBezTo>
                  <a:cubicBezTo>
                    <a:pt x="754752" y="310337"/>
                    <a:pt x="632797" y="302687"/>
                    <a:pt x="535419" y="357502"/>
                  </a:cubicBezTo>
                  <a:cubicBezTo>
                    <a:pt x="409503" y="428380"/>
                    <a:pt x="367339" y="578882"/>
                    <a:pt x="440218" y="697308"/>
                  </a:cubicBezTo>
                  <a:cubicBezTo>
                    <a:pt x="450352" y="713775"/>
                    <a:pt x="462237" y="728829"/>
                    <a:pt x="478397" y="739559"/>
                  </a:cubicBezTo>
                  <a:cubicBezTo>
                    <a:pt x="442192" y="745523"/>
                    <a:pt x="404623" y="745773"/>
                    <a:pt x="366675" y="741395"/>
                  </a:cubicBezTo>
                  <a:lnTo>
                    <a:pt x="245711" y="837584"/>
                  </a:lnTo>
                  <a:lnTo>
                    <a:pt x="214226" y="696474"/>
                  </a:lnTo>
                  <a:cubicBezTo>
                    <a:pt x="11680" y="595442"/>
                    <a:pt x="-59861" y="368389"/>
                    <a:pt x="54436" y="189343"/>
                  </a:cubicBezTo>
                  <a:cubicBezTo>
                    <a:pt x="128564" y="73222"/>
                    <a:pt x="264598" y="4010"/>
                    <a:pt x="408549" y="1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</a:endParaRPr>
            </a:p>
          </p:txBody>
        </p:sp>
        <p:sp>
          <p:nvSpPr>
            <p:cNvPr id="65" name="Text Box 10"/>
            <p:cNvSpPr txBox="1">
              <a:spLocks noChangeArrowheads="1"/>
            </p:cNvSpPr>
            <p:nvPr/>
          </p:nvSpPr>
          <p:spPr bwMode="auto">
            <a:xfrm>
              <a:off x="2382697" y="2708901"/>
              <a:ext cx="2548672" cy="8079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的内容打在这里，或者通过复制您的文本后，在此框中选择粘贴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的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内容打在这里，或者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通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241080" y="1777652"/>
            <a:ext cx="2714621" cy="1959004"/>
            <a:chOff x="5241080" y="1777652"/>
            <a:chExt cx="2714621" cy="1959004"/>
          </a:xfrm>
        </p:grpSpPr>
        <p:sp>
          <p:nvSpPr>
            <p:cNvPr id="51" name="MH_SubTitle_2"/>
            <p:cNvSpPr/>
            <p:nvPr/>
          </p:nvSpPr>
          <p:spPr>
            <a:xfrm>
              <a:off x="5241080" y="1777652"/>
              <a:ext cx="2714621" cy="1959004"/>
            </a:xfrm>
            <a:custGeom>
              <a:avLst/>
              <a:gdLst>
                <a:gd name="connsiteX0" fmla="*/ 1154681 w 2309360"/>
                <a:gd name="connsiteY0" fmla="*/ 0 h 1666434"/>
                <a:gd name="connsiteX1" fmla="*/ 1530338 w 2309360"/>
                <a:gd name="connsiteY1" fmla="*/ 360555 h 1666434"/>
                <a:gd name="connsiteX2" fmla="*/ 2309360 w 2309360"/>
                <a:gd name="connsiteY2" fmla="*/ 360555 h 1666434"/>
                <a:gd name="connsiteX3" fmla="*/ 2309360 w 2309360"/>
                <a:gd name="connsiteY3" fmla="*/ 1666434 h 1666434"/>
                <a:gd name="connsiteX4" fmla="*/ 0 w 2309360"/>
                <a:gd name="connsiteY4" fmla="*/ 1666434 h 1666434"/>
                <a:gd name="connsiteX5" fmla="*/ 0 w 2309360"/>
                <a:gd name="connsiteY5" fmla="*/ 360555 h 1666434"/>
                <a:gd name="connsiteX6" fmla="*/ 779023 w 2309360"/>
                <a:gd name="connsiteY6" fmla="*/ 360555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1154681" y="0"/>
                  </a:moveTo>
                  <a:lnTo>
                    <a:pt x="1530338" y="360555"/>
                  </a:lnTo>
                  <a:lnTo>
                    <a:pt x="2309360" y="360555"/>
                  </a:lnTo>
                  <a:lnTo>
                    <a:pt x="2309360" y="1666434"/>
                  </a:lnTo>
                  <a:lnTo>
                    <a:pt x="0" y="1666434"/>
                  </a:lnTo>
                  <a:lnTo>
                    <a:pt x="0" y="360555"/>
                  </a:lnTo>
                  <a:lnTo>
                    <a:pt x="779023" y="360555"/>
                  </a:lnTo>
                  <a:close/>
                </a:path>
              </a:pathLst>
            </a:custGeom>
            <a:noFill/>
            <a:ln w="19050">
              <a:solidFill>
                <a:srgbClr val="C0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59000" rIns="0" bIns="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2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4" name="MH_Other_11"/>
            <p:cNvSpPr/>
            <p:nvPr/>
          </p:nvSpPr>
          <p:spPr>
            <a:xfrm>
              <a:off x="6168342" y="1870939"/>
              <a:ext cx="858231" cy="839573"/>
            </a:xfrm>
            <a:prstGeom prst="diamond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/>
            </a:p>
          </p:txBody>
        </p:sp>
        <p:sp>
          <p:nvSpPr>
            <p:cNvPr id="57" name="MH_Other_12"/>
            <p:cNvSpPr/>
            <p:nvPr/>
          </p:nvSpPr>
          <p:spPr>
            <a:xfrm>
              <a:off x="6409020" y="2132139"/>
              <a:ext cx="375009" cy="296651"/>
            </a:xfrm>
            <a:custGeom>
              <a:avLst/>
              <a:gdLst/>
              <a:ahLst/>
              <a:cxnLst/>
              <a:rect l="l" t="t" r="r" b="b"/>
              <a:pathLst>
                <a:path w="936104" h="739561">
                  <a:moveTo>
                    <a:pt x="282640" y="667561"/>
                  </a:moveTo>
                  <a:lnTo>
                    <a:pt x="653465" y="667561"/>
                  </a:lnTo>
                  <a:lnTo>
                    <a:pt x="684077" y="739561"/>
                  </a:lnTo>
                  <a:lnTo>
                    <a:pt x="252028" y="739561"/>
                  </a:lnTo>
                  <a:close/>
                  <a:moveTo>
                    <a:pt x="54052" y="52175"/>
                  </a:moveTo>
                  <a:lnTo>
                    <a:pt x="54052" y="520175"/>
                  </a:lnTo>
                  <a:lnTo>
                    <a:pt x="882052" y="520175"/>
                  </a:lnTo>
                  <a:lnTo>
                    <a:pt x="882052" y="52175"/>
                  </a:lnTo>
                  <a:close/>
                  <a:moveTo>
                    <a:pt x="0" y="0"/>
                  </a:moveTo>
                  <a:lnTo>
                    <a:pt x="936104" y="0"/>
                  </a:lnTo>
                  <a:lnTo>
                    <a:pt x="936104" y="648000"/>
                  </a:lnTo>
                  <a:lnTo>
                    <a:pt x="0" y="648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243000" anchor="ctr"/>
            <a:lstStyle/>
            <a:p>
              <a:pPr algn="ctr">
                <a:defRPr/>
              </a:pP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6" name="Text Box 10"/>
            <p:cNvSpPr txBox="1">
              <a:spLocks noChangeArrowheads="1"/>
            </p:cNvSpPr>
            <p:nvPr/>
          </p:nvSpPr>
          <p:spPr bwMode="auto">
            <a:xfrm>
              <a:off x="5313843" y="2708901"/>
              <a:ext cx="2548672" cy="8079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的内容打在这里，或者通过复制您的文本后，在此框中选择粘贴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的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内容打在这里，或者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通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200111" y="1777652"/>
            <a:ext cx="2712755" cy="1959004"/>
            <a:chOff x="8200111" y="1777652"/>
            <a:chExt cx="2712755" cy="1959004"/>
          </a:xfrm>
        </p:grpSpPr>
        <p:sp>
          <p:nvSpPr>
            <p:cNvPr id="60" name="MH_SubTitle_3"/>
            <p:cNvSpPr/>
            <p:nvPr/>
          </p:nvSpPr>
          <p:spPr>
            <a:xfrm>
              <a:off x="8200111" y="1777652"/>
              <a:ext cx="2712755" cy="1959004"/>
            </a:xfrm>
            <a:custGeom>
              <a:avLst/>
              <a:gdLst>
                <a:gd name="connsiteX0" fmla="*/ 1154681 w 2309360"/>
                <a:gd name="connsiteY0" fmla="*/ 0 h 1666434"/>
                <a:gd name="connsiteX1" fmla="*/ 1530338 w 2309360"/>
                <a:gd name="connsiteY1" fmla="*/ 360555 h 1666434"/>
                <a:gd name="connsiteX2" fmla="*/ 2309360 w 2309360"/>
                <a:gd name="connsiteY2" fmla="*/ 360555 h 1666434"/>
                <a:gd name="connsiteX3" fmla="*/ 2309360 w 2309360"/>
                <a:gd name="connsiteY3" fmla="*/ 1666434 h 1666434"/>
                <a:gd name="connsiteX4" fmla="*/ 0 w 2309360"/>
                <a:gd name="connsiteY4" fmla="*/ 1666434 h 1666434"/>
                <a:gd name="connsiteX5" fmla="*/ 0 w 2309360"/>
                <a:gd name="connsiteY5" fmla="*/ 360555 h 1666434"/>
                <a:gd name="connsiteX6" fmla="*/ 779023 w 2309360"/>
                <a:gd name="connsiteY6" fmla="*/ 360555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1154681" y="0"/>
                  </a:moveTo>
                  <a:lnTo>
                    <a:pt x="1530338" y="360555"/>
                  </a:lnTo>
                  <a:lnTo>
                    <a:pt x="2309360" y="360555"/>
                  </a:lnTo>
                  <a:lnTo>
                    <a:pt x="2309360" y="1666434"/>
                  </a:lnTo>
                  <a:lnTo>
                    <a:pt x="0" y="1666434"/>
                  </a:lnTo>
                  <a:lnTo>
                    <a:pt x="0" y="360555"/>
                  </a:lnTo>
                  <a:lnTo>
                    <a:pt x="779023" y="360555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59000" rIns="0" bIns="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200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61" name="MH_Other_14"/>
            <p:cNvSpPr/>
            <p:nvPr/>
          </p:nvSpPr>
          <p:spPr>
            <a:xfrm>
              <a:off x="9127371" y="1870939"/>
              <a:ext cx="856365" cy="839573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/>
            </a:p>
          </p:txBody>
        </p:sp>
        <p:sp>
          <p:nvSpPr>
            <p:cNvPr id="62" name="MH_Other_15"/>
            <p:cNvSpPr>
              <a:spLocks noChangeArrowheads="1"/>
            </p:cNvSpPr>
            <p:nvPr/>
          </p:nvSpPr>
          <p:spPr bwMode="auto">
            <a:xfrm>
              <a:off x="9384842" y="2100421"/>
              <a:ext cx="347023" cy="343292"/>
            </a:xfrm>
            <a:custGeom>
              <a:avLst/>
              <a:gdLst/>
              <a:ahLst/>
              <a:cxnLst/>
              <a:rect l="0" t="0" r="r" b="b"/>
              <a:pathLst>
                <a:path w="1622425" h="1601788">
                  <a:moveTo>
                    <a:pt x="1477962" y="927100"/>
                  </a:moveTo>
                  <a:lnTo>
                    <a:pt x="1622425" y="927100"/>
                  </a:lnTo>
                  <a:lnTo>
                    <a:pt x="1622425" y="1293813"/>
                  </a:lnTo>
                  <a:lnTo>
                    <a:pt x="1477962" y="1293813"/>
                  </a:lnTo>
                  <a:lnTo>
                    <a:pt x="1477962" y="927100"/>
                  </a:lnTo>
                  <a:close/>
                  <a:moveTo>
                    <a:pt x="1477962" y="463550"/>
                  </a:moveTo>
                  <a:lnTo>
                    <a:pt x="1622425" y="463550"/>
                  </a:lnTo>
                  <a:lnTo>
                    <a:pt x="1622425" y="830263"/>
                  </a:lnTo>
                  <a:lnTo>
                    <a:pt x="1477962" y="830263"/>
                  </a:lnTo>
                  <a:lnTo>
                    <a:pt x="1477962" y="463550"/>
                  </a:lnTo>
                  <a:close/>
                  <a:moveTo>
                    <a:pt x="871932" y="418865"/>
                  </a:moveTo>
                  <a:lnTo>
                    <a:pt x="866214" y="419183"/>
                  </a:lnTo>
                  <a:lnTo>
                    <a:pt x="859861" y="419183"/>
                  </a:lnTo>
                  <a:lnTo>
                    <a:pt x="848426" y="420453"/>
                  </a:lnTo>
                  <a:lnTo>
                    <a:pt x="837309" y="422359"/>
                  </a:lnTo>
                  <a:lnTo>
                    <a:pt x="826509" y="424582"/>
                  </a:lnTo>
                  <a:lnTo>
                    <a:pt x="815709" y="427440"/>
                  </a:lnTo>
                  <a:lnTo>
                    <a:pt x="805862" y="430298"/>
                  </a:lnTo>
                  <a:lnTo>
                    <a:pt x="796650" y="433473"/>
                  </a:lnTo>
                  <a:lnTo>
                    <a:pt x="787439" y="436649"/>
                  </a:lnTo>
                  <a:lnTo>
                    <a:pt x="771874" y="443000"/>
                  </a:lnTo>
                  <a:lnTo>
                    <a:pt x="766792" y="444906"/>
                  </a:lnTo>
                  <a:lnTo>
                    <a:pt x="762027" y="446811"/>
                  </a:lnTo>
                  <a:lnTo>
                    <a:pt x="757262" y="449034"/>
                  </a:lnTo>
                  <a:lnTo>
                    <a:pt x="752498" y="451257"/>
                  </a:lnTo>
                  <a:lnTo>
                    <a:pt x="748051" y="454115"/>
                  </a:lnTo>
                  <a:lnTo>
                    <a:pt x="743921" y="456655"/>
                  </a:lnTo>
                  <a:lnTo>
                    <a:pt x="739792" y="459831"/>
                  </a:lnTo>
                  <a:lnTo>
                    <a:pt x="735345" y="463324"/>
                  </a:lnTo>
                  <a:lnTo>
                    <a:pt x="731533" y="466817"/>
                  </a:lnTo>
                  <a:lnTo>
                    <a:pt x="728039" y="470628"/>
                  </a:lnTo>
                  <a:lnTo>
                    <a:pt x="724545" y="474757"/>
                  </a:lnTo>
                  <a:lnTo>
                    <a:pt x="721051" y="479202"/>
                  </a:lnTo>
                  <a:lnTo>
                    <a:pt x="718192" y="483966"/>
                  </a:lnTo>
                  <a:lnTo>
                    <a:pt x="715333" y="488729"/>
                  </a:lnTo>
                  <a:lnTo>
                    <a:pt x="712792" y="493810"/>
                  </a:lnTo>
                  <a:lnTo>
                    <a:pt x="710251" y="499526"/>
                  </a:lnTo>
                  <a:lnTo>
                    <a:pt x="708028" y="504925"/>
                  </a:lnTo>
                  <a:lnTo>
                    <a:pt x="706122" y="510959"/>
                  </a:lnTo>
                  <a:lnTo>
                    <a:pt x="704216" y="517310"/>
                  </a:lnTo>
                  <a:lnTo>
                    <a:pt x="702628" y="523979"/>
                  </a:lnTo>
                  <a:lnTo>
                    <a:pt x="701357" y="530648"/>
                  </a:lnTo>
                  <a:lnTo>
                    <a:pt x="700404" y="537952"/>
                  </a:lnTo>
                  <a:lnTo>
                    <a:pt x="699769" y="545256"/>
                  </a:lnTo>
                  <a:lnTo>
                    <a:pt x="699451" y="553512"/>
                  </a:lnTo>
                  <a:lnTo>
                    <a:pt x="699451" y="561451"/>
                  </a:lnTo>
                  <a:lnTo>
                    <a:pt x="699451" y="570025"/>
                  </a:lnTo>
                  <a:lnTo>
                    <a:pt x="700087" y="578600"/>
                  </a:lnTo>
                  <a:lnTo>
                    <a:pt x="700722" y="587809"/>
                  </a:lnTo>
                  <a:lnTo>
                    <a:pt x="701992" y="597018"/>
                  </a:lnTo>
                  <a:lnTo>
                    <a:pt x="703263" y="607180"/>
                  </a:lnTo>
                  <a:lnTo>
                    <a:pt x="705169" y="617025"/>
                  </a:lnTo>
                  <a:lnTo>
                    <a:pt x="707392" y="627504"/>
                  </a:lnTo>
                  <a:lnTo>
                    <a:pt x="708028" y="630998"/>
                  </a:lnTo>
                  <a:lnTo>
                    <a:pt x="708028" y="634173"/>
                  </a:lnTo>
                  <a:lnTo>
                    <a:pt x="707710" y="637666"/>
                  </a:lnTo>
                  <a:lnTo>
                    <a:pt x="707392" y="640524"/>
                  </a:lnTo>
                  <a:lnTo>
                    <a:pt x="706757" y="643065"/>
                  </a:lnTo>
                  <a:lnTo>
                    <a:pt x="705804" y="645605"/>
                  </a:lnTo>
                  <a:lnTo>
                    <a:pt x="703263" y="650051"/>
                  </a:lnTo>
                  <a:lnTo>
                    <a:pt x="701039" y="654815"/>
                  </a:lnTo>
                  <a:lnTo>
                    <a:pt x="699134" y="658626"/>
                  </a:lnTo>
                  <a:lnTo>
                    <a:pt x="698498" y="660531"/>
                  </a:lnTo>
                  <a:lnTo>
                    <a:pt x="697863" y="662436"/>
                  </a:lnTo>
                  <a:lnTo>
                    <a:pt x="697545" y="664342"/>
                  </a:lnTo>
                  <a:lnTo>
                    <a:pt x="697545" y="666247"/>
                  </a:lnTo>
                  <a:lnTo>
                    <a:pt x="699134" y="688794"/>
                  </a:lnTo>
                  <a:lnTo>
                    <a:pt x="700404" y="702132"/>
                  </a:lnTo>
                  <a:lnTo>
                    <a:pt x="701039" y="709436"/>
                  </a:lnTo>
                  <a:lnTo>
                    <a:pt x="702310" y="716104"/>
                  </a:lnTo>
                  <a:lnTo>
                    <a:pt x="703581" y="723408"/>
                  </a:lnTo>
                  <a:lnTo>
                    <a:pt x="705487" y="729760"/>
                  </a:lnTo>
                  <a:lnTo>
                    <a:pt x="707075" y="736111"/>
                  </a:lnTo>
                  <a:lnTo>
                    <a:pt x="709298" y="742145"/>
                  </a:lnTo>
                  <a:lnTo>
                    <a:pt x="711839" y="747226"/>
                  </a:lnTo>
                  <a:lnTo>
                    <a:pt x="714698" y="751989"/>
                  </a:lnTo>
                  <a:lnTo>
                    <a:pt x="716286" y="753894"/>
                  </a:lnTo>
                  <a:lnTo>
                    <a:pt x="718192" y="755800"/>
                  </a:lnTo>
                  <a:lnTo>
                    <a:pt x="719780" y="757705"/>
                  </a:lnTo>
                  <a:lnTo>
                    <a:pt x="722322" y="759293"/>
                  </a:lnTo>
                  <a:lnTo>
                    <a:pt x="725816" y="760563"/>
                  </a:lnTo>
                  <a:lnTo>
                    <a:pt x="731533" y="762151"/>
                  </a:lnTo>
                  <a:lnTo>
                    <a:pt x="736933" y="763104"/>
                  </a:lnTo>
                  <a:lnTo>
                    <a:pt x="738839" y="763421"/>
                  </a:lnTo>
                  <a:lnTo>
                    <a:pt x="739792" y="763104"/>
                  </a:lnTo>
                  <a:lnTo>
                    <a:pt x="745827" y="831062"/>
                  </a:lnTo>
                  <a:lnTo>
                    <a:pt x="747098" y="833603"/>
                  </a:lnTo>
                  <a:lnTo>
                    <a:pt x="748368" y="835826"/>
                  </a:lnTo>
                  <a:lnTo>
                    <a:pt x="749639" y="838049"/>
                  </a:lnTo>
                  <a:lnTo>
                    <a:pt x="751227" y="839954"/>
                  </a:lnTo>
                  <a:lnTo>
                    <a:pt x="754404" y="843765"/>
                  </a:lnTo>
                  <a:lnTo>
                    <a:pt x="757898" y="847576"/>
                  </a:lnTo>
                  <a:lnTo>
                    <a:pt x="761074" y="851386"/>
                  </a:lnTo>
                  <a:lnTo>
                    <a:pt x="762662" y="853609"/>
                  </a:lnTo>
                  <a:lnTo>
                    <a:pt x="763933" y="855832"/>
                  </a:lnTo>
                  <a:lnTo>
                    <a:pt x="765204" y="858373"/>
                  </a:lnTo>
                  <a:lnTo>
                    <a:pt x="766474" y="861548"/>
                  </a:lnTo>
                  <a:lnTo>
                    <a:pt x="767427" y="865042"/>
                  </a:lnTo>
                  <a:lnTo>
                    <a:pt x="768380" y="868852"/>
                  </a:lnTo>
                  <a:lnTo>
                    <a:pt x="751545" y="872663"/>
                  </a:lnTo>
                  <a:lnTo>
                    <a:pt x="744874" y="887271"/>
                  </a:lnTo>
                  <a:lnTo>
                    <a:pt x="740745" y="895528"/>
                  </a:lnTo>
                  <a:lnTo>
                    <a:pt x="736298" y="904102"/>
                  </a:lnTo>
                  <a:lnTo>
                    <a:pt x="731533" y="912358"/>
                  </a:lnTo>
                  <a:lnTo>
                    <a:pt x="726451" y="919980"/>
                  </a:lnTo>
                  <a:lnTo>
                    <a:pt x="723910" y="923156"/>
                  </a:lnTo>
                  <a:lnTo>
                    <a:pt x="721051" y="926014"/>
                  </a:lnTo>
                  <a:lnTo>
                    <a:pt x="718510" y="928555"/>
                  </a:lnTo>
                  <a:lnTo>
                    <a:pt x="715969" y="930778"/>
                  </a:lnTo>
                  <a:lnTo>
                    <a:pt x="680393" y="940622"/>
                  </a:lnTo>
                  <a:lnTo>
                    <a:pt x="648628" y="953960"/>
                  </a:lnTo>
                  <a:lnTo>
                    <a:pt x="615911" y="967932"/>
                  </a:lnTo>
                  <a:lnTo>
                    <a:pt x="551747" y="995243"/>
                  </a:lnTo>
                  <a:lnTo>
                    <a:pt x="544123" y="998101"/>
                  </a:lnTo>
                  <a:lnTo>
                    <a:pt x="537135" y="1000641"/>
                  </a:lnTo>
                  <a:lnTo>
                    <a:pt x="522524" y="1006040"/>
                  </a:lnTo>
                  <a:lnTo>
                    <a:pt x="507912" y="1011121"/>
                  </a:lnTo>
                  <a:lnTo>
                    <a:pt x="500924" y="1013979"/>
                  </a:lnTo>
                  <a:lnTo>
                    <a:pt x="493936" y="1016837"/>
                  </a:lnTo>
                  <a:lnTo>
                    <a:pt x="487583" y="1020648"/>
                  </a:lnTo>
                  <a:lnTo>
                    <a:pt x="481548" y="1024141"/>
                  </a:lnTo>
                  <a:lnTo>
                    <a:pt x="475512" y="1027952"/>
                  </a:lnTo>
                  <a:lnTo>
                    <a:pt x="470430" y="1032398"/>
                  </a:lnTo>
                  <a:lnTo>
                    <a:pt x="467889" y="1034938"/>
                  </a:lnTo>
                  <a:lnTo>
                    <a:pt x="465665" y="1037796"/>
                  </a:lnTo>
                  <a:lnTo>
                    <a:pt x="463442" y="1040337"/>
                  </a:lnTo>
                  <a:lnTo>
                    <a:pt x="461218" y="1043195"/>
                  </a:lnTo>
                  <a:lnTo>
                    <a:pt x="459313" y="1046370"/>
                  </a:lnTo>
                  <a:lnTo>
                    <a:pt x="457407" y="1049546"/>
                  </a:lnTo>
                  <a:lnTo>
                    <a:pt x="456136" y="1052722"/>
                  </a:lnTo>
                  <a:lnTo>
                    <a:pt x="454548" y="1056850"/>
                  </a:lnTo>
                  <a:lnTo>
                    <a:pt x="454230" y="1082573"/>
                  </a:lnTo>
                  <a:lnTo>
                    <a:pt x="453595" y="1116234"/>
                  </a:lnTo>
                  <a:lnTo>
                    <a:pt x="452960" y="1151484"/>
                  </a:lnTo>
                  <a:lnTo>
                    <a:pt x="452642" y="1167997"/>
                  </a:lnTo>
                  <a:lnTo>
                    <a:pt x="452960" y="1182605"/>
                  </a:lnTo>
                  <a:lnTo>
                    <a:pt x="1276928" y="1182605"/>
                  </a:lnTo>
                  <a:lnTo>
                    <a:pt x="1277245" y="1167997"/>
                  </a:lnTo>
                  <a:lnTo>
                    <a:pt x="1276928" y="1151484"/>
                  </a:lnTo>
                  <a:lnTo>
                    <a:pt x="1276292" y="1116234"/>
                  </a:lnTo>
                  <a:lnTo>
                    <a:pt x="1275339" y="1082573"/>
                  </a:lnTo>
                  <a:lnTo>
                    <a:pt x="1275022" y="1056850"/>
                  </a:lnTo>
                  <a:lnTo>
                    <a:pt x="1273751" y="1052722"/>
                  </a:lnTo>
                  <a:lnTo>
                    <a:pt x="1272163" y="1049546"/>
                  </a:lnTo>
                  <a:lnTo>
                    <a:pt x="1270257" y="1046370"/>
                  </a:lnTo>
                  <a:lnTo>
                    <a:pt x="1268669" y="1043195"/>
                  </a:lnTo>
                  <a:lnTo>
                    <a:pt x="1266445" y="1040337"/>
                  </a:lnTo>
                  <a:lnTo>
                    <a:pt x="1264222" y="1037796"/>
                  </a:lnTo>
                  <a:lnTo>
                    <a:pt x="1261998" y="1034938"/>
                  </a:lnTo>
                  <a:lnTo>
                    <a:pt x="1259775" y="1032398"/>
                  </a:lnTo>
                  <a:lnTo>
                    <a:pt x="1254057" y="1027952"/>
                  </a:lnTo>
                  <a:lnTo>
                    <a:pt x="1248340" y="1024141"/>
                  </a:lnTo>
                  <a:lnTo>
                    <a:pt x="1242304" y="1020648"/>
                  </a:lnTo>
                  <a:lnTo>
                    <a:pt x="1235634" y="1016837"/>
                  </a:lnTo>
                  <a:lnTo>
                    <a:pt x="1228963" y="1013979"/>
                  </a:lnTo>
                  <a:lnTo>
                    <a:pt x="1221658" y="1011121"/>
                  </a:lnTo>
                  <a:lnTo>
                    <a:pt x="1207681" y="1006040"/>
                  </a:lnTo>
                  <a:lnTo>
                    <a:pt x="1192752" y="1000641"/>
                  </a:lnTo>
                  <a:lnTo>
                    <a:pt x="1185446" y="998101"/>
                  </a:lnTo>
                  <a:lnTo>
                    <a:pt x="1178458" y="995243"/>
                  </a:lnTo>
                  <a:lnTo>
                    <a:pt x="1113659" y="967932"/>
                  </a:lnTo>
                  <a:lnTo>
                    <a:pt x="1080941" y="953960"/>
                  </a:lnTo>
                  <a:lnTo>
                    <a:pt x="1049177" y="940622"/>
                  </a:lnTo>
                  <a:lnTo>
                    <a:pt x="1013601" y="930778"/>
                  </a:lnTo>
                  <a:lnTo>
                    <a:pt x="1011060" y="928555"/>
                  </a:lnTo>
                  <a:lnTo>
                    <a:pt x="1008519" y="926014"/>
                  </a:lnTo>
                  <a:lnTo>
                    <a:pt x="1005977" y="923156"/>
                  </a:lnTo>
                  <a:lnTo>
                    <a:pt x="1003436" y="919980"/>
                  </a:lnTo>
                  <a:lnTo>
                    <a:pt x="998036" y="912358"/>
                  </a:lnTo>
                  <a:lnTo>
                    <a:pt x="993589" y="904102"/>
                  </a:lnTo>
                  <a:lnTo>
                    <a:pt x="989142" y="895528"/>
                  </a:lnTo>
                  <a:lnTo>
                    <a:pt x="985013" y="887271"/>
                  </a:lnTo>
                  <a:lnTo>
                    <a:pt x="978025" y="872663"/>
                  </a:lnTo>
                  <a:lnTo>
                    <a:pt x="955790" y="869487"/>
                  </a:lnTo>
                  <a:lnTo>
                    <a:pt x="956107" y="865359"/>
                  </a:lnTo>
                  <a:lnTo>
                    <a:pt x="956743" y="861231"/>
                  </a:lnTo>
                  <a:lnTo>
                    <a:pt x="957696" y="857738"/>
                  </a:lnTo>
                  <a:lnTo>
                    <a:pt x="958649" y="854562"/>
                  </a:lnTo>
                  <a:lnTo>
                    <a:pt x="960237" y="852021"/>
                  </a:lnTo>
                  <a:lnTo>
                    <a:pt x="961507" y="849481"/>
                  </a:lnTo>
                  <a:lnTo>
                    <a:pt x="965319" y="845035"/>
                  </a:lnTo>
                  <a:lnTo>
                    <a:pt x="968813" y="840272"/>
                  </a:lnTo>
                  <a:lnTo>
                    <a:pt x="972307" y="835826"/>
                  </a:lnTo>
                  <a:lnTo>
                    <a:pt x="973895" y="833603"/>
                  </a:lnTo>
                  <a:lnTo>
                    <a:pt x="975484" y="830745"/>
                  </a:lnTo>
                  <a:lnTo>
                    <a:pt x="977072" y="827887"/>
                  </a:lnTo>
                  <a:lnTo>
                    <a:pt x="978025" y="824393"/>
                  </a:lnTo>
                  <a:lnTo>
                    <a:pt x="978978" y="821218"/>
                  </a:lnTo>
                  <a:lnTo>
                    <a:pt x="979613" y="818042"/>
                  </a:lnTo>
                  <a:lnTo>
                    <a:pt x="980566" y="811373"/>
                  </a:lnTo>
                  <a:lnTo>
                    <a:pt x="981201" y="804069"/>
                  </a:lnTo>
                  <a:lnTo>
                    <a:pt x="981837" y="797083"/>
                  </a:lnTo>
                  <a:lnTo>
                    <a:pt x="982154" y="789779"/>
                  </a:lnTo>
                  <a:lnTo>
                    <a:pt x="983107" y="783110"/>
                  </a:lnTo>
                  <a:lnTo>
                    <a:pt x="983742" y="779935"/>
                  </a:lnTo>
                  <a:lnTo>
                    <a:pt x="984695" y="776759"/>
                  </a:lnTo>
                  <a:lnTo>
                    <a:pt x="985966" y="773266"/>
                  </a:lnTo>
                  <a:lnTo>
                    <a:pt x="987236" y="770408"/>
                  </a:lnTo>
                  <a:lnTo>
                    <a:pt x="988507" y="768502"/>
                  </a:lnTo>
                  <a:lnTo>
                    <a:pt x="989778" y="766915"/>
                  </a:lnTo>
                  <a:lnTo>
                    <a:pt x="991366" y="765327"/>
                  </a:lnTo>
                  <a:lnTo>
                    <a:pt x="992636" y="764056"/>
                  </a:lnTo>
                  <a:lnTo>
                    <a:pt x="996131" y="761834"/>
                  </a:lnTo>
                  <a:lnTo>
                    <a:pt x="999942" y="759928"/>
                  </a:lnTo>
                  <a:lnTo>
                    <a:pt x="1003436" y="758023"/>
                  </a:lnTo>
                  <a:lnTo>
                    <a:pt x="1006930" y="755800"/>
                  </a:lnTo>
                  <a:lnTo>
                    <a:pt x="1010107" y="753259"/>
                  </a:lnTo>
                  <a:lnTo>
                    <a:pt x="1011695" y="751989"/>
                  </a:lnTo>
                  <a:lnTo>
                    <a:pt x="1012966" y="750401"/>
                  </a:lnTo>
                  <a:lnTo>
                    <a:pt x="1014871" y="746908"/>
                  </a:lnTo>
                  <a:lnTo>
                    <a:pt x="1017095" y="743097"/>
                  </a:lnTo>
                  <a:lnTo>
                    <a:pt x="1019001" y="738651"/>
                  </a:lnTo>
                  <a:lnTo>
                    <a:pt x="1020589" y="734523"/>
                  </a:lnTo>
                  <a:lnTo>
                    <a:pt x="1023130" y="725631"/>
                  </a:lnTo>
                  <a:lnTo>
                    <a:pt x="1024718" y="717057"/>
                  </a:lnTo>
                  <a:lnTo>
                    <a:pt x="1025989" y="709753"/>
                  </a:lnTo>
                  <a:lnTo>
                    <a:pt x="1026942" y="701814"/>
                  </a:lnTo>
                  <a:lnTo>
                    <a:pt x="1027895" y="693875"/>
                  </a:lnTo>
                  <a:lnTo>
                    <a:pt x="1028213" y="685618"/>
                  </a:lnTo>
                  <a:lnTo>
                    <a:pt x="1027895" y="677362"/>
                  </a:lnTo>
                  <a:lnTo>
                    <a:pt x="1027577" y="673233"/>
                  </a:lnTo>
                  <a:lnTo>
                    <a:pt x="1026942" y="669105"/>
                  </a:lnTo>
                  <a:lnTo>
                    <a:pt x="1025989" y="665294"/>
                  </a:lnTo>
                  <a:lnTo>
                    <a:pt x="1025036" y="661484"/>
                  </a:lnTo>
                  <a:lnTo>
                    <a:pt x="1023766" y="657673"/>
                  </a:lnTo>
                  <a:lnTo>
                    <a:pt x="1022177" y="654180"/>
                  </a:lnTo>
                  <a:lnTo>
                    <a:pt x="1019001" y="647511"/>
                  </a:lnTo>
                  <a:lnTo>
                    <a:pt x="1015824" y="642747"/>
                  </a:lnTo>
                  <a:lnTo>
                    <a:pt x="1014871" y="640207"/>
                  </a:lnTo>
                  <a:lnTo>
                    <a:pt x="1013919" y="637349"/>
                  </a:lnTo>
                  <a:lnTo>
                    <a:pt x="1012966" y="633856"/>
                  </a:lnTo>
                  <a:lnTo>
                    <a:pt x="1012330" y="629410"/>
                  </a:lnTo>
                  <a:lnTo>
                    <a:pt x="1012013" y="626234"/>
                  </a:lnTo>
                  <a:lnTo>
                    <a:pt x="1012013" y="622106"/>
                  </a:lnTo>
                  <a:lnTo>
                    <a:pt x="1012330" y="612261"/>
                  </a:lnTo>
                  <a:lnTo>
                    <a:pt x="1012966" y="601147"/>
                  </a:lnTo>
                  <a:lnTo>
                    <a:pt x="1013919" y="588762"/>
                  </a:lnTo>
                  <a:lnTo>
                    <a:pt x="1016460" y="566215"/>
                  </a:lnTo>
                  <a:lnTo>
                    <a:pt x="1017095" y="557323"/>
                  </a:lnTo>
                  <a:lnTo>
                    <a:pt x="1017413" y="551607"/>
                  </a:lnTo>
                  <a:lnTo>
                    <a:pt x="1017730" y="534141"/>
                  </a:lnTo>
                  <a:lnTo>
                    <a:pt x="1017413" y="527472"/>
                  </a:lnTo>
                  <a:lnTo>
                    <a:pt x="1016777" y="521756"/>
                  </a:lnTo>
                  <a:lnTo>
                    <a:pt x="1015824" y="516040"/>
                  </a:lnTo>
                  <a:lnTo>
                    <a:pt x="1014236" y="509371"/>
                  </a:lnTo>
                  <a:lnTo>
                    <a:pt x="1010424" y="492222"/>
                  </a:lnTo>
                  <a:lnTo>
                    <a:pt x="1008836" y="488412"/>
                  </a:lnTo>
                  <a:lnTo>
                    <a:pt x="1006930" y="483966"/>
                  </a:lnTo>
                  <a:lnTo>
                    <a:pt x="1004707" y="478567"/>
                  </a:lnTo>
                  <a:lnTo>
                    <a:pt x="1001530" y="473169"/>
                  </a:lnTo>
                  <a:lnTo>
                    <a:pt x="997401" y="467770"/>
                  </a:lnTo>
                  <a:lnTo>
                    <a:pt x="995495" y="465547"/>
                  </a:lnTo>
                  <a:lnTo>
                    <a:pt x="993272" y="463324"/>
                  </a:lnTo>
                  <a:lnTo>
                    <a:pt x="991048" y="460784"/>
                  </a:lnTo>
                  <a:lnTo>
                    <a:pt x="988825" y="459196"/>
                  </a:lnTo>
                  <a:lnTo>
                    <a:pt x="962143" y="454750"/>
                  </a:lnTo>
                  <a:lnTo>
                    <a:pt x="945943" y="439825"/>
                  </a:lnTo>
                  <a:lnTo>
                    <a:pt x="939908" y="436331"/>
                  </a:lnTo>
                  <a:lnTo>
                    <a:pt x="933555" y="433156"/>
                  </a:lnTo>
                  <a:lnTo>
                    <a:pt x="927202" y="430298"/>
                  </a:lnTo>
                  <a:lnTo>
                    <a:pt x="921167" y="427757"/>
                  </a:lnTo>
                  <a:lnTo>
                    <a:pt x="915131" y="425534"/>
                  </a:lnTo>
                  <a:lnTo>
                    <a:pt x="908778" y="423629"/>
                  </a:lnTo>
                  <a:lnTo>
                    <a:pt x="902426" y="422041"/>
                  </a:lnTo>
                  <a:lnTo>
                    <a:pt x="896390" y="421088"/>
                  </a:lnTo>
                  <a:lnTo>
                    <a:pt x="890038" y="420136"/>
                  </a:lnTo>
                  <a:lnTo>
                    <a:pt x="884002" y="419501"/>
                  </a:lnTo>
                  <a:lnTo>
                    <a:pt x="878285" y="419183"/>
                  </a:lnTo>
                  <a:lnTo>
                    <a:pt x="871932" y="418865"/>
                  </a:lnTo>
                  <a:close/>
                  <a:moveTo>
                    <a:pt x="1477962" y="0"/>
                  </a:moveTo>
                  <a:lnTo>
                    <a:pt x="1622425" y="0"/>
                  </a:lnTo>
                  <a:lnTo>
                    <a:pt x="1622425" y="366713"/>
                  </a:lnTo>
                  <a:lnTo>
                    <a:pt x="1477962" y="366713"/>
                  </a:lnTo>
                  <a:lnTo>
                    <a:pt x="1477962" y="0"/>
                  </a:lnTo>
                  <a:close/>
                  <a:moveTo>
                    <a:pt x="326855" y="0"/>
                  </a:moveTo>
                  <a:lnTo>
                    <a:pt x="1403350" y="0"/>
                  </a:lnTo>
                  <a:lnTo>
                    <a:pt x="1403350" y="1601788"/>
                  </a:lnTo>
                  <a:lnTo>
                    <a:pt x="326855" y="1601788"/>
                  </a:lnTo>
                  <a:lnTo>
                    <a:pt x="326855" y="0"/>
                  </a:lnTo>
                  <a:close/>
                  <a:moveTo>
                    <a:pt x="90211" y="0"/>
                  </a:moveTo>
                  <a:lnTo>
                    <a:pt x="94975" y="0"/>
                  </a:lnTo>
                  <a:lnTo>
                    <a:pt x="212503" y="0"/>
                  </a:lnTo>
                  <a:lnTo>
                    <a:pt x="212503" y="1601788"/>
                  </a:lnTo>
                  <a:lnTo>
                    <a:pt x="94975" y="1601788"/>
                  </a:lnTo>
                  <a:lnTo>
                    <a:pt x="90211" y="1601788"/>
                  </a:lnTo>
                  <a:lnTo>
                    <a:pt x="85446" y="1601471"/>
                  </a:lnTo>
                  <a:lnTo>
                    <a:pt x="80681" y="1600835"/>
                  </a:lnTo>
                  <a:lnTo>
                    <a:pt x="75917" y="1599883"/>
                  </a:lnTo>
                  <a:lnTo>
                    <a:pt x="71470" y="1598930"/>
                  </a:lnTo>
                  <a:lnTo>
                    <a:pt x="67023" y="1597660"/>
                  </a:lnTo>
                  <a:lnTo>
                    <a:pt x="62258" y="1596072"/>
                  </a:lnTo>
                  <a:lnTo>
                    <a:pt x="58129" y="1594484"/>
                  </a:lnTo>
                  <a:lnTo>
                    <a:pt x="53999" y="1592261"/>
                  </a:lnTo>
                  <a:lnTo>
                    <a:pt x="49870" y="1590356"/>
                  </a:lnTo>
                  <a:lnTo>
                    <a:pt x="45740" y="1587815"/>
                  </a:lnTo>
                  <a:lnTo>
                    <a:pt x="41929" y="1585592"/>
                  </a:lnTo>
                  <a:lnTo>
                    <a:pt x="38117" y="1583052"/>
                  </a:lnTo>
                  <a:lnTo>
                    <a:pt x="34623" y="1580194"/>
                  </a:lnTo>
                  <a:lnTo>
                    <a:pt x="31446" y="1577336"/>
                  </a:lnTo>
                  <a:lnTo>
                    <a:pt x="27635" y="1573843"/>
                  </a:lnTo>
                  <a:lnTo>
                    <a:pt x="24776" y="1570667"/>
                  </a:lnTo>
                  <a:lnTo>
                    <a:pt x="21917" y="1567174"/>
                  </a:lnTo>
                  <a:lnTo>
                    <a:pt x="19058" y="1563681"/>
                  </a:lnTo>
                  <a:lnTo>
                    <a:pt x="16517" y="1559870"/>
                  </a:lnTo>
                  <a:lnTo>
                    <a:pt x="13976" y="1556059"/>
                  </a:lnTo>
                  <a:lnTo>
                    <a:pt x="11435" y="1551931"/>
                  </a:lnTo>
                  <a:lnTo>
                    <a:pt x="9211" y="1548120"/>
                  </a:lnTo>
                  <a:lnTo>
                    <a:pt x="7306" y="1543992"/>
                  </a:lnTo>
                  <a:lnTo>
                    <a:pt x="5717" y="1539228"/>
                  </a:lnTo>
                  <a:lnTo>
                    <a:pt x="4447" y="1535100"/>
                  </a:lnTo>
                  <a:lnTo>
                    <a:pt x="3176" y="1530654"/>
                  </a:lnTo>
                  <a:lnTo>
                    <a:pt x="1906" y="1525891"/>
                  </a:lnTo>
                  <a:lnTo>
                    <a:pt x="1270" y="1521127"/>
                  </a:lnTo>
                  <a:lnTo>
                    <a:pt x="635" y="1516364"/>
                  </a:lnTo>
                  <a:lnTo>
                    <a:pt x="317" y="1511600"/>
                  </a:lnTo>
                  <a:lnTo>
                    <a:pt x="0" y="1506837"/>
                  </a:lnTo>
                  <a:lnTo>
                    <a:pt x="0" y="94951"/>
                  </a:lnTo>
                  <a:lnTo>
                    <a:pt x="317" y="90188"/>
                  </a:lnTo>
                  <a:lnTo>
                    <a:pt x="635" y="85424"/>
                  </a:lnTo>
                  <a:lnTo>
                    <a:pt x="1270" y="80661"/>
                  </a:lnTo>
                  <a:lnTo>
                    <a:pt x="1906" y="75580"/>
                  </a:lnTo>
                  <a:lnTo>
                    <a:pt x="3176" y="71134"/>
                  </a:lnTo>
                  <a:lnTo>
                    <a:pt x="4447" y="66688"/>
                  </a:lnTo>
                  <a:lnTo>
                    <a:pt x="5717" y="62560"/>
                  </a:lnTo>
                  <a:lnTo>
                    <a:pt x="7306" y="57796"/>
                  </a:lnTo>
                  <a:lnTo>
                    <a:pt x="9211" y="53668"/>
                  </a:lnTo>
                  <a:lnTo>
                    <a:pt x="11435" y="49857"/>
                  </a:lnTo>
                  <a:lnTo>
                    <a:pt x="13976" y="45729"/>
                  </a:lnTo>
                  <a:lnTo>
                    <a:pt x="16517" y="41601"/>
                  </a:lnTo>
                  <a:lnTo>
                    <a:pt x="19058" y="38107"/>
                  </a:lnTo>
                  <a:lnTo>
                    <a:pt x="21917" y="34614"/>
                  </a:lnTo>
                  <a:lnTo>
                    <a:pt x="24776" y="31121"/>
                  </a:lnTo>
                  <a:lnTo>
                    <a:pt x="27635" y="27945"/>
                  </a:lnTo>
                  <a:lnTo>
                    <a:pt x="31446" y="24452"/>
                  </a:lnTo>
                  <a:lnTo>
                    <a:pt x="34623" y="21594"/>
                  </a:lnTo>
                  <a:lnTo>
                    <a:pt x="38117" y="18736"/>
                  </a:lnTo>
                  <a:lnTo>
                    <a:pt x="41929" y="16195"/>
                  </a:lnTo>
                  <a:lnTo>
                    <a:pt x="45740" y="13655"/>
                  </a:lnTo>
                  <a:lnTo>
                    <a:pt x="49870" y="11432"/>
                  </a:lnTo>
                  <a:lnTo>
                    <a:pt x="53999" y="9527"/>
                  </a:lnTo>
                  <a:lnTo>
                    <a:pt x="58129" y="7304"/>
                  </a:lnTo>
                  <a:lnTo>
                    <a:pt x="62258" y="5716"/>
                  </a:lnTo>
                  <a:lnTo>
                    <a:pt x="67023" y="4128"/>
                  </a:lnTo>
                  <a:lnTo>
                    <a:pt x="71470" y="2858"/>
                  </a:lnTo>
                  <a:lnTo>
                    <a:pt x="75917" y="1905"/>
                  </a:lnTo>
                  <a:lnTo>
                    <a:pt x="80681" y="952"/>
                  </a:lnTo>
                  <a:lnTo>
                    <a:pt x="85446" y="317"/>
                  </a:lnTo>
                  <a:lnTo>
                    <a:pt x="902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</a:endParaRPr>
            </a:p>
          </p:txBody>
        </p:sp>
        <p:sp>
          <p:nvSpPr>
            <p:cNvPr id="67" name="Text Box 10"/>
            <p:cNvSpPr txBox="1">
              <a:spLocks noChangeArrowheads="1"/>
            </p:cNvSpPr>
            <p:nvPr/>
          </p:nvSpPr>
          <p:spPr bwMode="auto">
            <a:xfrm>
              <a:off x="8271006" y="2708901"/>
              <a:ext cx="2548672" cy="8079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的内容打在这里，或者通过复制您的文本后，在此框中选择粘贴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的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内容打在这里，或者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通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785820" y="4066891"/>
            <a:ext cx="2712755" cy="1959004"/>
            <a:chOff x="3785820" y="4066891"/>
            <a:chExt cx="2712755" cy="1959004"/>
          </a:xfrm>
        </p:grpSpPr>
        <p:sp>
          <p:nvSpPr>
            <p:cNvPr id="36" name="MH_Other_4"/>
            <p:cNvSpPr/>
            <p:nvPr/>
          </p:nvSpPr>
          <p:spPr>
            <a:xfrm flipV="1">
              <a:off x="4713082" y="5093035"/>
              <a:ext cx="856365" cy="841439"/>
            </a:xfrm>
            <a:prstGeom prst="diamond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/>
            </a:p>
          </p:txBody>
        </p:sp>
        <p:sp>
          <p:nvSpPr>
            <p:cNvPr id="42" name="MH_Other_5"/>
            <p:cNvSpPr/>
            <p:nvPr/>
          </p:nvSpPr>
          <p:spPr bwMode="auto">
            <a:xfrm>
              <a:off x="4931369" y="5352370"/>
              <a:ext cx="382474" cy="264932"/>
            </a:xfrm>
            <a:custGeom>
              <a:avLst/>
              <a:gdLst>
                <a:gd name="T0" fmla="*/ 2147483646 w 6190"/>
                <a:gd name="T1" fmla="*/ 2147483646 h 4291"/>
                <a:gd name="T2" fmla="*/ 2147483646 w 6190"/>
                <a:gd name="T3" fmla="*/ 2147483646 h 4291"/>
                <a:gd name="T4" fmla="*/ 2147483646 w 6190"/>
                <a:gd name="T5" fmla="*/ 2147483646 h 4291"/>
                <a:gd name="T6" fmla="*/ 2147483646 w 6190"/>
                <a:gd name="T7" fmla="*/ 2147483646 h 4291"/>
                <a:gd name="T8" fmla="*/ 2147483646 w 6190"/>
                <a:gd name="T9" fmla="*/ 2147483646 h 4291"/>
                <a:gd name="T10" fmla="*/ 2147483646 w 6190"/>
                <a:gd name="T11" fmla="*/ 2147483646 h 4291"/>
                <a:gd name="T12" fmla="*/ 2147483646 w 6190"/>
                <a:gd name="T13" fmla="*/ 2147483646 h 4291"/>
                <a:gd name="T14" fmla="*/ 2147483646 w 6190"/>
                <a:gd name="T15" fmla="*/ 2147483646 h 4291"/>
                <a:gd name="T16" fmla="*/ 2147483646 w 6190"/>
                <a:gd name="T17" fmla="*/ 2147483646 h 4291"/>
                <a:gd name="T18" fmla="*/ 2147483646 w 6190"/>
                <a:gd name="T19" fmla="*/ 2147483646 h 4291"/>
                <a:gd name="T20" fmla="*/ 2147483646 w 6190"/>
                <a:gd name="T21" fmla="*/ 2147483646 h 4291"/>
                <a:gd name="T22" fmla="*/ 2147483646 w 6190"/>
                <a:gd name="T23" fmla="*/ 2147483646 h 4291"/>
                <a:gd name="T24" fmla="*/ 2147483646 w 6190"/>
                <a:gd name="T25" fmla="*/ 2147483646 h 4291"/>
                <a:gd name="T26" fmla="*/ 2147483646 w 6190"/>
                <a:gd name="T27" fmla="*/ 2147483646 h 4291"/>
                <a:gd name="T28" fmla="*/ 2147483646 w 6190"/>
                <a:gd name="T29" fmla="*/ 2147483646 h 4291"/>
                <a:gd name="T30" fmla="*/ 2147483646 w 6190"/>
                <a:gd name="T31" fmla="*/ 2147483646 h 4291"/>
                <a:gd name="T32" fmla="*/ 2147483646 w 6190"/>
                <a:gd name="T33" fmla="*/ 2147483646 h 4291"/>
                <a:gd name="T34" fmla="*/ 2147483646 w 6190"/>
                <a:gd name="T35" fmla="*/ 2147483646 h 4291"/>
                <a:gd name="T36" fmla="*/ 2147483646 w 6190"/>
                <a:gd name="T37" fmla="*/ 2147483646 h 4291"/>
                <a:gd name="T38" fmla="*/ 2147483646 w 6190"/>
                <a:gd name="T39" fmla="*/ 2147483646 h 4291"/>
                <a:gd name="T40" fmla="*/ 2147483646 w 6190"/>
                <a:gd name="T41" fmla="*/ 2147483646 h 4291"/>
                <a:gd name="T42" fmla="*/ 2147483646 w 6190"/>
                <a:gd name="T43" fmla="*/ 2147483646 h 4291"/>
                <a:gd name="T44" fmla="*/ 2147483646 w 6190"/>
                <a:gd name="T45" fmla="*/ 2147483646 h 4291"/>
                <a:gd name="T46" fmla="*/ 2147483646 w 6190"/>
                <a:gd name="T47" fmla="*/ 2147483646 h 4291"/>
                <a:gd name="T48" fmla="*/ 2147483646 w 6190"/>
                <a:gd name="T49" fmla="*/ 2147483646 h 4291"/>
                <a:gd name="T50" fmla="*/ 0 w 6190"/>
                <a:gd name="T51" fmla="*/ 2147483646 h 4291"/>
                <a:gd name="T52" fmla="*/ 0 w 6190"/>
                <a:gd name="T53" fmla="*/ 2147483646 h 4291"/>
                <a:gd name="T54" fmla="*/ 2147483646 w 6190"/>
                <a:gd name="T55" fmla="*/ 2147483646 h 4291"/>
                <a:gd name="T56" fmla="*/ 2147483646 w 6190"/>
                <a:gd name="T57" fmla="*/ 2147483646 h 4291"/>
                <a:gd name="T58" fmla="*/ 2147483646 w 6190"/>
                <a:gd name="T59" fmla="*/ 0 h 4291"/>
                <a:gd name="T60" fmla="*/ 2147483646 w 6190"/>
                <a:gd name="T61" fmla="*/ 2147483646 h 4291"/>
                <a:gd name="T62" fmla="*/ 2147483646 w 6190"/>
                <a:gd name="T63" fmla="*/ 2147483646 h 4291"/>
                <a:gd name="T64" fmla="*/ 2147483646 w 6190"/>
                <a:gd name="T65" fmla="*/ 2147483646 h 4291"/>
                <a:gd name="T66" fmla="*/ 2147483646 w 6190"/>
                <a:gd name="T67" fmla="*/ 2147483646 h 4291"/>
                <a:gd name="T68" fmla="*/ 2147483646 w 6190"/>
                <a:gd name="T69" fmla="*/ 2147483646 h 4291"/>
                <a:gd name="T70" fmla="*/ 2147483646 w 6190"/>
                <a:gd name="T71" fmla="*/ 2147483646 h 4291"/>
                <a:gd name="T72" fmla="*/ 2147483646 w 6190"/>
                <a:gd name="T73" fmla="*/ 2147483646 h 4291"/>
                <a:gd name="T74" fmla="*/ 2147483646 w 6190"/>
                <a:gd name="T75" fmla="*/ 2147483646 h 4291"/>
                <a:gd name="T76" fmla="*/ 2147483646 w 6190"/>
                <a:gd name="T77" fmla="*/ 2147483646 h 4291"/>
                <a:gd name="T78" fmla="*/ 2147483646 w 6190"/>
                <a:gd name="T79" fmla="*/ 2147483646 h 4291"/>
                <a:gd name="T80" fmla="*/ 2147483646 w 6190"/>
                <a:gd name="T81" fmla="*/ 2147483646 h 4291"/>
                <a:gd name="T82" fmla="*/ 2147483646 w 6190"/>
                <a:gd name="T83" fmla="*/ 2147483646 h 4291"/>
                <a:gd name="T84" fmla="*/ 2147483646 w 6190"/>
                <a:gd name="T85" fmla="*/ 2147483646 h 4291"/>
                <a:gd name="T86" fmla="*/ 2147483646 w 6190"/>
                <a:gd name="T87" fmla="*/ 2147483646 h 4291"/>
                <a:gd name="T88" fmla="*/ 2147483646 w 6190"/>
                <a:gd name="T89" fmla="*/ 2147483646 h 4291"/>
                <a:gd name="T90" fmla="*/ 2147483646 w 6190"/>
                <a:gd name="T91" fmla="*/ 2147483646 h 4291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6190" h="4291">
                  <a:moveTo>
                    <a:pt x="179" y="508"/>
                  </a:moveTo>
                  <a:lnTo>
                    <a:pt x="4027" y="508"/>
                  </a:lnTo>
                  <a:lnTo>
                    <a:pt x="4206" y="508"/>
                  </a:lnTo>
                  <a:lnTo>
                    <a:pt x="4206" y="688"/>
                  </a:lnTo>
                  <a:lnTo>
                    <a:pt x="4206" y="3418"/>
                  </a:lnTo>
                  <a:lnTo>
                    <a:pt x="4206" y="3598"/>
                  </a:lnTo>
                  <a:lnTo>
                    <a:pt x="4027" y="3598"/>
                  </a:lnTo>
                  <a:lnTo>
                    <a:pt x="2568" y="3598"/>
                  </a:lnTo>
                  <a:lnTo>
                    <a:pt x="2568" y="3721"/>
                  </a:lnTo>
                  <a:lnTo>
                    <a:pt x="2634" y="3731"/>
                  </a:lnTo>
                  <a:lnTo>
                    <a:pt x="2698" y="3740"/>
                  </a:lnTo>
                  <a:lnTo>
                    <a:pt x="2764" y="3752"/>
                  </a:lnTo>
                  <a:lnTo>
                    <a:pt x="2829" y="3765"/>
                  </a:lnTo>
                  <a:lnTo>
                    <a:pt x="2895" y="3779"/>
                  </a:lnTo>
                  <a:lnTo>
                    <a:pt x="2961" y="3794"/>
                  </a:lnTo>
                  <a:lnTo>
                    <a:pt x="3026" y="3811"/>
                  </a:lnTo>
                  <a:lnTo>
                    <a:pt x="3092" y="3829"/>
                  </a:lnTo>
                  <a:lnTo>
                    <a:pt x="3157" y="3848"/>
                  </a:lnTo>
                  <a:lnTo>
                    <a:pt x="3223" y="3868"/>
                  </a:lnTo>
                  <a:lnTo>
                    <a:pt x="3288" y="3891"/>
                  </a:lnTo>
                  <a:lnTo>
                    <a:pt x="3354" y="3914"/>
                  </a:lnTo>
                  <a:lnTo>
                    <a:pt x="3419" y="3938"/>
                  </a:lnTo>
                  <a:lnTo>
                    <a:pt x="3485" y="3965"/>
                  </a:lnTo>
                  <a:lnTo>
                    <a:pt x="3550" y="3993"/>
                  </a:lnTo>
                  <a:lnTo>
                    <a:pt x="3616" y="4021"/>
                  </a:lnTo>
                  <a:lnTo>
                    <a:pt x="3616" y="4291"/>
                  </a:lnTo>
                  <a:lnTo>
                    <a:pt x="632" y="4291"/>
                  </a:lnTo>
                  <a:lnTo>
                    <a:pt x="632" y="4021"/>
                  </a:lnTo>
                  <a:lnTo>
                    <a:pt x="696" y="3995"/>
                  </a:lnTo>
                  <a:lnTo>
                    <a:pt x="758" y="3970"/>
                  </a:lnTo>
                  <a:lnTo>
                    <a:pt x="822" y="3946"/>
                  </a:lnTo>
                  <a:lnTo>
                    <a:pt x="885" y="3924"/>
                  </a:lnTo>
                  <a:lnTo>
                    <a:pt x="949" y="3901"/>
                  </a:lnTo>
                  <a:lnTo>
                    <a:pt x="1013" y="3881"/>
                  </a:lnTo>
                  <a:lnTo>
                    <a:pt x="1075" y="3861"/>
                  </a:lnTo>
                  <a:lnTo>
                    <a:pt x="1139" y="3843"/>
                  </a:lnTo>
                  <a:lnTo>
                    <a:pt x="1203" y="3825"/>
                  </a:lnTo>
                  <a:lnTo>
                    <a:pt x="1266" y="3809"/>
                  </a:lnTo>
                  <a:lnTo>
                    <a:pt x="1330" y="3793"/>
                  </a:lnTo>
                  <a:lnTo>
                    <a:pt x="1394" y="3779"/>
                  </a:lnTo>
                  <a:lnTo>
                    <a:pt x="1456" y="3765"/>
                  </a:lnTo>
                  <a:lnTo>
                    <a:pt x="1520" y="3753"/>
                  </a:lnTo>
                  <a:lnTo>
                    <a:pt x="1584" y="3743"/>
                  </a:lnTo>
                  <a:lnTo>
                    <a:pt x="1647" y="3733"/>
                  </a:lnTo>
                  <a:lnTo>
                    <a:pt x="1647" y="3598"/>
                  </a:lnTo>
                  <a:lnTo>
                    <a:pt x="179" y="3598"/>
                  </a:lnTo>
                  <a:lnTo>
                    <a:pt x="0" y="3598"/>
                  </a:lnTo>
                  <a:lnTo>
                    <a:pt x="0" y="3418"/>
                  </a:lnTo>
                  <a:lnTo>
                    <a:pt x="0" y="688"/>
                  </a:lnTo>
                  <a:lnTo>
                    <a:pt x="0" y="508"/>
                  </a:lnTo>
                  <a:lnTo>
                    <a:pt x="179" y="508"/>
                  </a:lnTo>
                  <a:close/>
                  <a:moveTo>
                    <a:pt x="4438" y="4291"/>
                  </a:moveTo>
                  <a:lnTo>
                    <a:pt x="6190" y="4291"/>
                  </a:lnTo>
                  <a:lnTo>
                    <a:pt x="6190" y="0"/>
                  </a:lnTo>
                  <a:lnTo>
                    <a:pt x="4438" y="0"/>
                  </a:lnTo>
                  <a:lnTo>
                    <a:pt x="4438" y="4291"/>
                  </a:lnTo>
                  <a:close/>
                  <a:moveTo>
                    <a:pt x="4659" y="374"/>
                  </a:moveTo>
                  <a:lnTo>
                    <a:pt x="6000" y="374"/>
                  </a:lnTo>
                  <a:lnTo>
                    <a:pt x="6000" y="791"/>
                  </a:lnTo>
                  <a:lnTo>
                    <a:pt x="4659" y="791"/>
                  </a:lnTo>
                  <a:lnTo>
                    <a:pt x="4659" y="374"/>
                  </a:lnTo>
                  <a:close/>
                  <a:moveTo>
                    <a:pt x="4659" y="1025"/>
                  </a:moveTo>
                  <a:lnTo>
                    <a:pt x="6000" y="1025"/>
                  </a:lnTo>
                  <a:lnTo>
                    <a:pt x="6000" y="1444"/>
                  </a:lnTo>
                  <a:lnTo>
                    <a:pt x="4659" y="1444"/>
                  </a:lnTo>
                  <a:lnTo>
                    <a:pt x="4659" y="1025"/>
                  </a:lnTo>
                  <a:close/>
                  <a:moveTo>
                    <a:pt x="4652" y="1798"/>
                  </a:moveTo>
                  <a:lnTo>
                    <a:pt x="5102" y="1798"/>
                  </a:lnTo>
                  <a:lnTo>
                    <a:pt x="5102" y="2121"/>
                  </a:lnTo>
                  <a:lnTo>
                    <a:pt x="4652" y="2121"/>
                  </a:lnTo>
                  <a:lnTo>
                    <a:pt x="4652" y="1798"/>
                  </a:lnTo>
                  <a:close/>
                  <a:moveTo>
                    <a:pt x="4652" y="2317"/>
                  </a:moveTo>
                  <a:lnTo>
                    <a:pt x="5102" y="2317"/>
                  </a:lnTo>
                  <a:lnTo>
                    <a:pt x="5102" y="2640"/>
                  </a:lnTo>
                  <a:lnTo>
                    <a:pt x="4652" y="2640"/>
                  </a:lnTo>
                  <a:lnTo>
                    <a:pt x="4652" y="2317"/>
                  </a:lnTo>
                  <a:close/>
                  <a:moveTo>
                    <a:pt x="3847" y="868"/>
                  </a:moveTo>
                  <a:lnTo>
                    <a:pt x="359" y="868"/>
                  </a:lnTo>
                  <a:lnTo>
                    <a:pt x="359" y="3238"/>
                  </a:lnTo>
                  <a:lnTo>
                    <a:pt x="3847" y="3238"/>
                  </a:lnTo>
                  <a:lnTo>
                    <a:pt x="3847" y="8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1200"/>
            </a:p>
          </p:txBody>
        </p:sp>
        <p:sp>
          <p:nvSpPr>
            <p:cNvPr id="63" name="MH_SubTitle_4"/>
            <p:cNvSpPr/>
            <p:nvPr/>
          </p:nvSpPr>
          <p:spPr>
            <a:xfrm>
              <a:off x="3785820" y="4066891"/>
              <a:ext cx="2712755" cy="1959004"/>
            </a:xfrm>
            <a:custGeom>
              <a:avLst/>
              <a:gdLst>
                <a:gd name="connsiteX0" fmla="*/ 0 w 2309360"/>
                <a:gd name="connsiteY0" fmla="*/ 0 h 1666434"/>
                <a:gd name="connsiteX1" fmla="*/ 2309360 w 2309360"/>
                <a:gd name="connsiteY1" fmla="*/ 0 h 1666434"/>
                <a:gd name="connsiteX2" fmla="*/ 2309360 w 2309360"/>
                <a:gd name="connsiteY2" fmla="*/ 1305879 h 1666434"/>
                <a:gd name="connsiteX3" fmla="*/ 1530338 w 2309360"/>
                <a:gd name="connsiteY3" fmla="*/ 1305879 h 1666434"/>
                <a:gd name="connsiteX4" fmla="*/ 1154681 w 2309360"/>
                <a:gd name="connsiteY4" fmla="*/ 1666434 h 1666434"/>
                <a:gd name="connsiteX5" fmla="*/ 779023 w 2309360"/>
                <a:gd name="connsiteY5" fmla="*/ 1305879 h 1666434"/>
                <a:gd name="connsiteX6" fmla="*/ 0 w 2309360"/>
                <a:gd name="connsiteY6" fmla="*/ 1305879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0" y="0"/>
                  </a:moveTo>
                  <a:lnTo>
                    <a:pt x="2309360" y="0"/>
                  </a:lnTo>
                  <a:lnTo>
                    <a:pt x="2309360" y="1305879"/>
                  </a:lnTo>
                  <a:lnTo>
                    <a:pt x="1530338" y="1305879"/>
                  </a:lnTo>
                  <a:lnTo>
                    <a:pt x="1154681" y="1666434"/>
                  </a:lnTo>
                  <a:lnTo>
                    <a:pt x="779023" y="1305879"/>
                  </a:lnTo>
                  <a:lnTo>
                    <a:pt x="0" y="1305879"/>
                  </a:lnTo>
                  <a:close/>
                </a:path>
              </a:pathLst>
            </a:custGeom>
            <a:noFill/>
            <a:ln w="19050">
              <a:solidFill>
                <a:srgbClr val="C0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45900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200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68" name="Text Box 10"/>
            <p:cNvSpPr txBox="1">
              <a:spLocks noChangeArrowheads="1"/>
            </p:cNvSpPr>
            <p:nvPr/>
          </p:nvSpPr>
          <p:spPr bwMode="auto">
            <a:xfrm>
              <a:off x="3828731" y="4213470"/>
              <a:ext cx="2548672" cy="8079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的内容打在这里，或者通过复制您的文本后，在此框中选择粘贴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的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内容打在这里，或者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通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742984" y="4066891"/>
            <a:ext cx="2714620" cy="1959004"/>
            <a:chOff x="6742984" y="4066891"/>
            <a:chExt cx="2714620" cy="1959004"/>
          </a:xfrm>
        </p:grpSpPr>
        <p:sp>
          <p:nvSpPr>
            <p:cNvPr id="45" name="MH_Other_6"/>
            <p:cNvSpPr/>
            <p:nvPr/>
          </p:nvSpPr>
          <p:spPr>
            <a:xfrm flipV="1">
              <a:off x="7670247" y="5093035"/>
              <a:ext cx="856365" cy="841439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/>
            </a:p>
          </p:txBody>
        </p:sp>
        <p:sp>
          <p:nvSpPr>
            <p:cNvPr id="48" name="MH_Other_7"/>
            <p:cNvSpPr/>
            <p:nvPr/>
          </p:nvSpPr>
          <p:spPr bwMode="auto">
            <a:xfrm>
              <a:off x="7899729" y="5307592"/>
              <a:ext cx="371277" cy="324636"/>
            </a:xfrm>
            <a:custGeom>
              <a:avLst/>
              <a:gdLst>
                <a:gd name="T0" fmla="*/ 2147483646 w 6361"/>
                <a:gd name="T1" fmla="*/ 2147483646 h 5554"/>
                <a:gd name="T2" fmla="*/ 2147483646 w 6361"/>
                <a:gd name="T3" fmla="*/ 2147483646 h 5554"/>
                <a:gd name="T4" fmla="*/ 2147483646 w 6361"/>
                <a:gd name="T5" fmla="*/ 2147483646 h 5554"/>
                <a:gd name="T6" fmla="*/ 2147483646 w 6361"/>
                <a:gd name="T7" fmla="*/ 2147483646 h 5554"/>
                <a:gd name="T8" fmla="*/ 2147483646 w 6361"/>
                <a:gd name="T9" fmla="*/ 2147483646 h 5554"/>
                <a:gd name="T10" fmla="*/ 2147483646 w 6361"/>
                <a:gd name="T11" fmla="*/ 2147483646 h 5554"/>
                <a:gd name="T12" fmla="*/ 2147483646 w 6361"/>
                <a:gd name="T13" fmla="*/ 2147483646 h 5554"/>
                <a:gd name="T14" fmla="*/ 2147483646 w 6361"/>
                <a:gd name="T15" fmla="*/ 2147483646 h 5554"/>
                <a:gd name="T16" fmla="*/ 2147483646 w 6361"/>
                <a:gd name="T17" fmla="*/ 2147483646 h 5554"/>
                <a:gd name="T18" fmla="*/ 2147483646 w 6361"/>
                <a:gd name="T19" fmla="*/ 2147483646 h 5554"/>
                <a:gd name="T20" fmla="*/ 2147483646 w 6361"/>
                <a:gd name="T21" fmla="*/ 2147483646 h 5554"/>
                <a:gd name="T22" fmla="*/ 2147483646 w 6361"/>
                <a:gd name="T23" fmla="*/ 2147483646 h 5554"/>
                <a:gd name="T24" fmla="*/ 2147483646 w 6361"/>
                <a:gd name="T25" fmla="*/ 2147483646 h 5554"/>
                <a:gd name="T26" fmla="*/ 2147483646 w 6361"/>
                <a:gd name="T27" fmla="*/ 2147483646 h 5554"/>
                <a:gd name="T28" fmla="*/ 2147483646 w 6361"/>
                <a:gd name="T29" fmla="*/ 2147483646 h 5554"/>
                <a:gd name="T30" fmla="*/ 2147483646 w 6361"/>
                <a:gd name="T31" fmla="*/ 2147483646 h 5554"/>
                <a:gd name="T32" fmla="*/ 2147483646 w 6361"/>
                <a:gd name="T33" fmla="*/ 2147483646 h 5554"/>
                <a:gd name="T34" fmla="*/ 2147483646 w 6361"/>
                <a:gd name="T35" fmla="*/ 2147483646 h 5554"/>
                <a:gd name="T36" fmla="*/ 2147483646 w 6361"/>
                <a:gd name="T37" fmla="*/ 2147483646 h 5554"/>
                <a:gd name="T38" fmla="*/ 2147483646 w 6361"/>
                <a:gd name="T39" fmla="*/ 2147483646 h 5554"/>
                <a:gd name="T40" fmla="*/ 2147483646 w 6361"/>
                <a:gd name="T41" fmla="*/ 2147483646 h 5554"/>
                <a:gd name="T42" fmla="*/ 2147483646 w 6361"/>
                <a:gd name="T43" fmla="*/ 2147483646 h 5554"/>
                <a:gd name="T44" fmla="*/ 2147483646 w 6361"/>
                <a:gd name="T45" fmla="*/ 2147483646 h 5554"/>
                <a:gd name="T46" fmla="*/ 2147483646 w 6361"/>
                <a:gd name="T47" fmla="*/ 2147483646 h 5554"/>
                <a:gd name="T48" fmla="*/ 2147483646 w 6361"/>
                <a:gd name="T49" fmla="*/ 2147483646 h 5554"/>
                <a:gd name="T50" fmla="*/ 2147483646 w 6361"/>
                <a:gd name="T51" fmla="*/ 2147483646 h 5554"/>
                <a:gd name="T52" fmla="*/ 2147483646 w 6361"/>
                <a:gd name="T53" fmla="*/ 2147483646 h 5554"/>
                <a:gd name="T54" fmla="*/ 2147483646 w 6361"/>
                <a:gd name="T55" fmla="*/ 2147483646 h 5554"/>
                <a:gd name="T56" fmla="*/ 2147483646 w 6361"/>
                <a:gd name="T57" fmla="*/ 2147483646 h 5554"/>
                <a:gd name="T58" fmla="*/ 2147483646 w 6361"/>
                <a:gd name="T59" fmla="*/ 2147483646 h 5554"/>
                <a:gd name="T60" fmla="*/ 2147483646 w 6361"/>
                <a:gd name="T61" fmla="*/ 2147483646 h 5554"/>
                <a:gd name="T62" fmla="*/ 2147483646 w 6361"/>
                <a:gd name="T63" fmla="*/ 2147483646 h 5554"/>
                <a:gd name="T64" fmla="*/ 2147483646 w 6361"/>
                <a:gd name="T65" fmla="*/ 2147483646 h 5554"/>
                <a:gd name="T66" fmla="*/ 2147483646 w 6361"/>
                <a:gd name="T67" fmla="*/ 2147483646 h 5554"/>
                <a:gd name="T68" fmla="*/ 2147483646 w 6361"/>
                <a:gd name="T69" fmla="*/ 2147483646 h 5554"/>
                <a:gd name="T70" fmla="*/ 2147483646 w 6361"/>
                <a:gd name="T71" fmla="*/ 2147483646 h 5554"/>
                <a:gd name="T72" fmla="*/ 2147483646 w 6361"/>
                <a:gd name="T73" fmla="*/ 2147483646 h 5554"/>
                <a:gd name="T74" fmla="*/ 2147483646 w 6361"/>
                <a:gd name="T75" fmla="*/ 2147483646 h 5554"/>
                <a:gd name="T76" fmla="*/ 2147483646 w 6361"/>
                <a:gd name="T77" fmla="*/ 2147483646 h 5554"/>
                <a:gd name="T78" fmla="*/ 2147483646 w 6361"/>
                <a:gd name="T79" fmla="*/ 2147483646 h 5554"/>
                <a:gd name="T80" fmla="*/ 2147483646 w 6361"/>
                <a:gd name="T81" fmla="*/ 2147483646 h 5554"/>
                <a:gd name="T82" fmla="*/ 2147483646 w 6361"/>
                <a:gd name="T83" fmla="*/ 2147483646 h 5554"/>
                <a:gd name="T84" fmla="*/ 2147483646 w 6361"/>
                <a:gd name="T85" fmla="*/ 2147483646 h 5554"/>
                <a:gd name="T86" fmla="*/ 2147483646 w 6361"/>
                <a:gd name="T87" fmla="*/ 2147483646 h 5554"/>
                <a:gd name="T88" fmla="*/ 2147483646 w 6361"/>
                <a:gd name="T89" fmla="*/ 2147483646 h 5554"/>
                <a:gd name="T90" fmla="*/ 2147483646 w 6361"/>
                <a:gd name="T91" fmla="*/ 2147483646 h 5554"/>
                <a:gd name="T92" fmla="*/ 2147483646 w 6361"/>
                <a:gd name="T93" fmla="*/ 2147483646 h 5554"/>
                <a:gd name="T94" fmla="*/ 2147483646 w 6361"/>
                <a:gd name="T95" fmla="*/ 2147483646 h 5554"/>
                <a:gd name="T96" fmla="*/ 2147483646 w 6361"/>
                <a:gd name="T97" fmla="*/ 2147483646 h 5554"/>
                <a:gd name="T98" fmla="*/ 2147483646 w 6361"/>
                <a:gd name="T99" fmla="*/ 2147483646 h 5554"/>
                <a:gd name="T100" fmla="*/ 2147483646 w 6361"/>
                <a:gd name="T101" fmla="*/ 2147483646 h 5554"/>
                <a:gd name="T102" fmla="*/ 2147483646 w 6361"/>
                <a:gd name="T103" fmla="*/ 2147483646 h 5554"/>
                <a:gd name="T104" fmla="*/ 2147483646 w 6361"/>
                <a:gd name="T105" fmla="*/ 2147483646 h 5554"/>
                <a:gd name="T106" fmla="*/ 2147483646 w 6361"/>
                <a:gd name="T107" fmla="*/ 2147483646 h 5554"/>
                <a:gd name="T108" fmla="*/ 2147483646 w 6361"/>
                <a:gd name="T109" fmla="*/ 2147483646 h 5554"/>
                <a:gd name="T110" fmla="*/ 2147483646 w 6361"/>
                <a:gd name="T111" fmla="*/ 2147483646 h 5554"/>
                <a:gd name="T112" fmla="*/ 2147483646 w 6361"/>
                <a:gd name="T113" fmla="*/ 2147483646 h 5554"/>
                <a:gd name="T114" fmla="*/ 2147483646 w 6361"/>
                <a:gd name="T115" fmla="*/ 2147483646 h 5554"/>
                <a:gd name="T116" fmla="*/ 2147483646 w 6361"/>
                <a:gd name="T117" fmla="*/ 2147483646 h 5554"/>
                <a:gd name="T118" fmla="*/ 2147483646 w 6361"/>
                <a:gd name="T119" fmla="*/ 2147483646 h 5554"/>
                <a:gd name="T120" fmla="*/ 2147483646 w 6361"/>
                <a:gd name="T121" fmla="*/ 2147483646 h 555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361" h="5554">
                  <a:moveTo>
                    <a:pt x="2311" y="2629"/>
                  </a:moveTo>
                  <a:lnTo>
                    <a:pt x="3634" y="2629"/>
                  </a:lnTo>
                  <a:lnTo>
                    <a:pt x="3584" y="2603"/>
                  </a:lnTo>
                  <a:lnTo>
                    <a:pt x="3535" y="2575"/>
                  </a:lnTo>
                  <a:lnTo>
                    <a:pt x="3487" y="2544"/>
                  </a:lnTo>
                  <a:lnTo>
                    <a:pt x="3441" y="2512"/>
                  </a:lnTo>
                  <a:lnTo>
                    <a:pt x="3396" y="2479"/>
                  </a:lnTo>
                  <a:lnTo>
                    <a:pt x="3352" y="2443"/>
                  </a:lnTo>
                  <a:lnTo>
                    <a:pt x="3311" y="2406"/>
                  </a:lnTo>
                  <a:lnTo>
                    <a:pt x="3270" y="2367"/>
                  </a:lnTo>
                  <a:lnTo>
                    <a:pt x="3247" y="2343"/>
                  </a:lnTo>
                  <a:lnTo>
                    <a:pt x="3224" y="2318"/>
                  </a:lnTo>
                  <a:lnTo>
                    <a:pt x="3202" y="2294"/>
                  </a:lnTo>
                  <a:lnTo>
                    <a:pt x="3181" y="2268"/>
                  </a:lnTo>
                  <a:lnTo>
                    <a:pt x="3160" y="2243"/>
                  </a:lnTo>
                  <a:lnTo>
                    <a:pt x="3139" y="2216"/>
                  </a:lnTo>
                  <a:lnTo>
                    <a:pt x="3120" y="2190"/>
                  </a:lnTo>
                  <a:lnTo>
                    <a:pt x="3101" y="2162"/>
                  </a:lnTo>
                  <a:lnTo>
                    <a:pt x="3083" y="2134"/>
                  </a:lnTo>
                  <a:lnTo>
                    <a:pt x="3065" y="2106"/>
                  </a:lnTo>
                  <a:lnTo>
                    <a:pt x="3048" y="2077"/>
                  </a:lnTo>
                  <a:lnTo>
                    <a:pt x="3032" y="2048"/>
                  </a:lnTo>
                  <a:lnTo>
                    <a:pt x="3016" y="2018"/>
                  </a:lnTo>
                  <a:lnTo>
                    <a:pt x="3001" y="1987"/>
                  </a:lnTo>
                  <a:lnTo>
                    <a:pt x="2986" y="1958"/>
                  </a:lnTo>
                  <a:lnTo>
                    <a:pt x="2973" y="1927"/>
                  </a:lnTo>
                  <a:lnTo>
                    <a:pt x="2961" y="1895"/>
                  </a:lnTo>
                  <a:lnTo>
                    <a:pt x="2948" y="1864"/>
                  </a:lnTo>
                  <a:lnTo>
                    <a:pt x="2937" y="1832"/>
                  </a:lnTo>
                  <a:lnTo>
                    <a:pt x="2926" y="1799"/>
                  </a:lnTo>
                  <a:lnTo>
                    <a:pt x="2917" y="1766"/>
                  </a:lnTo>
                  <a:lnTo>
                    <a:pt x="2907" y="1733"/>
                  </a:lnTo>
                  <a:lnTo>
                    <a:pt x="2900" y="1700"/>
                  </a:lnTo>
                  <a:lnTo>
                    <a:pt x="2892" y="1666"/>
                  </a:lnTo>
                  <a:lnTo>
                    <a:pt x="2886" y="1632"/>
                  </a:lnTo>
                  <a:lnTo>
                    <a:pt x="2880" y="1598"/>
                  </a:lnTo>
                  <a:lnTo>
                    <a:pt x="2875" y="1564"/>
                  </a:lnTo>
                  <a:lnTo>
                    <a:pt x="2871" y="1529"/>
                  </a:lnTo>
                  <a:lnTo>
                    <a:pt x="2868" y="1494"/>
                  </a:lnTo>
                  <a:lnTo>
                    <a:pt x="2866" y="1458"/>
                  </a:lnTo>
                  <a:lnTo>
                    <a:pt x="2865" y="1422"/>
                  </a:lnTo>
                  <a:lnTo>
                    <a:pt x="2864" y="1387"/>
                  </a:lnTo>
                  <a:lnTo>
                    <a:pt x="2865" y="1351"/>
                  </a:lnTo>
                  <a:lnTo>
                    <a:pt x="2866" y="1316"/>
                  </a:lnTo>
                  <a:lnTo>
                    <a:pt x="2868" y="1281"/>
                  </a:lnTo>
                  <a:lnTo>
                    <a:pt x="2871" y="1246"/>
                  </a:lnTo>
                  <a:lnTo>
                    <a:pt x="2875" y="1210"/>
                  </a:lnTo>
                  <a:lnTo>
                    <a:pt x="2880" y="1175"/>
                  </a:lnTo>
                  <a:lnTo>
                    <a:pt x="2886" y="1141"/>
                  </a:lnTo>
                  <a:lnTo>
                    <a:pt x="2892" y="1107"/>
                  </a:lnTo>
                  <a:lnTo>
                    <a:pt x="2900" y="1074"/>
                  </a:lnTo>
                  <a:lnTo>
                    <a:pt x="2907" y="1040"/>
                  </a:lnTo>
                  <a:lnTo>
                    <a:pt x="2917" y="1007"/>
                  </a:lnTo>
                  <a:lnTo>
                    <a:pt x="2926" y="975"/>
                  </a:lnTo>
                  <a:lnTo>
                    <a:pt x="2937" y="942"/>
                  </a:lnTo>
                  <a:lnTo>
                    <a:pt x="2948" y="910"/>
                  </a:lnTo>
                  <a:lnTo>
                    <a:pt x="2961" y="878"/>
                  </a:lnTo>
                  <a:lnTo>
                    <a:pt x="2973" y="848"/>
                  </a:lnTo>
                  <a:lnTo>
                    <a:pt x="2986" y="817"/>
                  </a:lnTo>
                  <a:lnTo>
                    <a:pt x="3001" y="786"/>
                  </a:lnTo>
                  <a:lnTo>
                    <a:pt x="3016" y="756"/>
                  </a:lnTo>
                  <a:lnTo>
                    <a:pt x="3032" y="726"/>
                  </a:lnTo>
                  <a:lnTo>
                    <a:pt x="3048" y="697"/>
                  </a:lnTo>
                  <a:lnTo>
                    <a:pt x="3065" y="668"/>
                  </a:lnTo>
                  <a:lnTo>
                    <a:pt x="3083" y="640"/>
                  </a:lnTo>
                  <a:lnTo>
                    <a:pt x="3101" y="612"/>
                  </a:lnTo>
                  <a:lnTo>
                    <a:pt x="3120" y="585"/>
                  </a:lnTo>
                  <a:lnTo>
                    <a:pt x="3139" y="558"/>
                  </a:lnTo>
                  <a:lnTo>
                    <a:pt x="3160" y="531"/>
                  </a:lnTo>
                  <a:lnTo>
                    <a:pt x="3181" y="505"/>
                  </a:lnTo>
                  <a:lnTo>
                    <a:pt x="3202" y="480"/>
                  </a:lnTo>
                  <a:lnTo>
                    <a:pt x="3224" y="455"/>
                  </a:lnTo>
                  <a:lnTo>
                    <a:pt x="3247" y="430"/>
                  </a:lnTo>
                  <a:lnTo>
                    <a:pt x="3270" y="407"/>
                  </a:lnTo>
                  <a:lnTo>
                    <a:pt x="3294" y="383"/>
                  </a:lnTo>
                  <a:lnTo>
                    <a:pt x="3318" y="361"/>
                  </a:lnTo>
                  <a:lnTo>
                    <a:pt x="3343" y="339"/>
                  </a:lnTo>
                  <a:lnTo>
                    <a:pt x="3368" y="317"/>
                  </a:lnTo>
                  <a:lnTo>
                    <a:pt x="3395" y="296"/>
                  </a:lnTo>
                  <a:lnTo>
                    <a:pt x="3421" y="276"/>
                  </a:lnTo>
                  <a:lnTo>
                    <a:pt x="3448" y="257"/>
                  </a:lnTo>
                  <a:lnTo>
                    <a:pt x="3476" y="238"/>
                  </a:lnTo>
                  <a:lnTo>
                    <a:pt x="3503" y="220"/>
                  </a:lnTo>
                  <a:lnTo>
                    <a:pt x="3531" y="201"/>
                  </a:lnTo>
                  <a:lnTo>
                    <a:pt x="3561" y="184"/>
                  </a:lnTo>
                  <a:lnTo>
                    <a:pt x="3590" y="168"/>
                  </a:lnTo>
                  <a:lnTo>
                    <a:pt x="3619" y="153"/>
                  </a:lnTo>
                  <a:lnTo>
                    <a:pt x="3649" y="138"/>
                  </a:lnTo>
                  <a:lnTo>
                    <a:pt x="3680" y="123"/>
                  </a:lnTo>
                  <a:lnTo>
                    <a:pt x="3711" y="110"/>
                  </a:lnTo>
                  <a:lnTo>
                    <a:pt x="3742" y="97"/>
                  </a:lnTo>
                  <a:lnTo>
                    <a:pt x="3774" y="84"/>
                  </a:lnTo>
                  <a:lnTo>
                    <a:pt x="3806" y="74"/>
                  </a:lnTo>
                  <a:lnTo>
                    <a:pt x="3839" y="63"/>
                  </a:lnTo>
                  <a:lnTo>
                    <a:pt x="3870" y="54"/>
                  </a:lnTo>
                  <a:lnTo>
                    <a:pt x="3903" y="44"/>
                  </a:lnTo>
                  <a:lnTo>
                    <a:pt x="3938" y="36"/>
                  </a:lnTo>
                  <a:lnTo>
                    <a:pt x="3971" y="29"/>
                  </a:lnTo>
                  <a:lnTo>
                    <a:pt x="4005" y="23"/>
                  </a:lnTo>
                  <a:lnTo>
                    <a:pt x="4039" y="16"/>
                  </a:lnTo>
                  <a:lnTo>
                    <a:pt x="4074" y="12"/>
                  </a:lnTo>
                  <a:lnTo>
                    <a:pt x="4109" y="8"/>
                  </a:lnTo>
                  <a:lnTo>
                    <a:pt x="4144" y="5"/>
                  </a:lnTo>
                  <a:lnTo>
                    <a:pt x="4179" y="2"/>
                  </a:lnTo>
                  <a:lnTo>
                    <a:pt x="4214" y="1"/>
                  </a:lnTo>
                  <a:lnTo>
                    <a:pt x="4250" y="0"/>
                  </a:lnTo>
                  <a:lnTo>
                    <a:pt x="4286" y="1"/>
                  </a:lnTo>
                  <a:lnTo>
                    <a:pt x="4322" y="2"/>
                  </a:lnTo>
                  <a:lnTo>
                    <a:pt x="4357" y="5"/>
                  </a:lnTo>
                  <a:lnTo>
                    <a:pt x="4392" y="8"/>
                  </a:lnTo>
                  <a:lnTo>
                    <a:pt x="4427" y="12"/>
                  </a:lnTo>
                  <a:lnTo>
                    <a:pt x="4461" y="16"/>
                  </a:lnTo>
                  <a:lnTo>
                    <a:pt x="4495" y="23"/>
                  </a:lnTo>
                  <a:lnTo>
                    <a:pt x="4529" y="29"/>
                  </a:lnTo>
                  <a:lnTo>
                    <a:pt x="4563" y="36"/>
                  </a:lnTo>
                  <a:lnTo>
                    <a:pt x="4596" y="44"/>
                  </a:lnTo>
                  <a:lnTo>
                    <a:pt x="4629" y="54"/>
                  </a:lnTo>
                  <a:lnTo>
                    <a:pt x="4662" y="63"/>
                  </a:lnTo>
                  <a:lnTo>
                    <a:pt x="4695" y="74"/>
                  </a:lnTo>
                  <a:lnTo>
                    <a:pt x="4727" y="84"/>
                  </a:lnTo>
                  <a:lnTo>
                    <a:pt x="4758" y="97"/>
                  </a:lnTo>
                  <a:lnTo>
                    <a:pt x="4790" y="110"/>
                  </a:lnTo>
                  <a:lnTo>
                    <a:pt x="4821" y="123"/>
                  </a:lnTo>
                  <a:lnTo>
                    <a:pt x="4851" y="138"/>
                  </a:lnTo>
                  <a:lnTo>
                    <a:pt x="4882" y="153"/>
                  </a:lnTo>
                  <a:lnTo>
                    <a:pt x="4911" y="168"/>
                  </a:lnTo>
                  <a:lnTo>
                    <a:pt x="4940" y="184"/>
                  </a:lnTo>
                  <a:lnTo>
                    <a:pt x="4969" y="201"/>
                  </a:lnTo>
                  <a:lnTo>
                    <a:pt x="4998" y="220"/>
                  </a:lnTo>
                  <a:lnTo>
                    <a:pt x="5025" y="238"/>
                  </a:lnTo>
                  <a:lnTo>
                    <a:pt x="5053" y="257"/>
                  </a:lnTo>
                  <a:lnTo>
                    <a:pt x="5079" y="276"/>
                  </a:lnTo>
                  <a:lnTo>
                    <a:pt x="5106" y="296"/>
                  </a:lnTo>
                  <a:lnTo>
                    <a:pt x="5132" y="317"/>
                  </a:lnTo>
                  <a:lnTo>
                    <a:pt x="5157" y="339"/>
                  </a:lnTo>
                  <a:lnTo>
                    <a:pt x="5183" y="361"/>
                  </a:lnTo>
                  <a:lnTo>
                    <a:pt x="5206" y="383"/>
                  </a:lnTo>
                  <a:lnTo>
                    <a:pt x="5231" y="407"/>
                  </a:lnTo>
                  <a:lnTo>
                    <a:pt x="5254" y="430"/>
                  </a:lnTo>
                  <a:lnTo>
                    <a:pt x="5276" y="455"/>
                  </a:lnTo>
                  <a:lnTo>
                    <a:pt x="5299" y="480"/>
                  </a:lnTo>
                  <a:lnTo>
                    <a:pt x="5320" y="505"/>
                  </a:lnTo>
                  <a:lnTo>
                    <a:pt x="5340" y="531"/>
                  </a:lnTo>
                  <a:lnTo>
                    <a:pt x="5360" y="558"/>
                  </a:lnTo>
                  <a:lnTo>
                    <a:pt x="5381" y="585"/>
                  </a:lnTo>
                  <a:lnTo>
                    <a:pt x="5400" y="612"/>
                  </a:lnTo>
                  <a:lnTo>
                    <a:pt x="5418" y="640"/>
                  </a:lnTo>
                  <a:lnTo>
                    <a:pt x="5436" y="668"/>
                  </a:lnTo>
                  <a:lnTo>
                    <a:pt x="5453" y="697"/>
                  </a:lnTo>
                  <a:lnTo>
                    <a:pt x="5469" y="726"/>
                  </a:lnTo>
                  <a:lnTo>
                    <a:pt x="5485" y="756"/>
                  </a:lnTo>
                  <a:lnTo>
                    <a:pt x="5500" y="786"/>
                  </a:lnTo>
                  <a:lnTo>
                    <a:pt x="5514" y="817"/>
                  </a:lnTo>
                  <a:lnTo>
                    <a:pt x="5527" y="848"/>
                  </a:lnTo>
                  <a:lnTo>
                    <a:pt x="5540" y="878"/>
                  </a:lnTo>
                  <a:lnTo>
                    <a:pt x="5552" y="910"/>
                  </a:lnTo>
                  <a:lnTo>
                    <a:pt x="5564" y="942"/>
                  </a:lnTo>
                  <a:lnTo>
                    <a:pt x="5574" y="975"/>
                  </a:lnTo>
                  <a:lnTo>
                    <a:pt x="5584" y="1007"/>
                  </a:lnTo>
                  <a:lnTo>
                    <a:pt x="5592" y="1040"/>
                  </a:lnTo>
                  <a:lnTo>
                    <a:pt x="5601" y="1074"/>
                  </a:lnTo>
                  <a:lnTo>
                    <a:pt x="5608" y="1107"/>
                  </a:lnTo>
                  <a:lnTo>
                    <a:pt x="5615" y="1141"/>
                  </a:lnTo>
                  <a:lnTo>
                    <a:pt x="5620" y="1175"/>
                  </a:lnTo>
                  <a:lnTo>
                    <a:pt x="5625" y="1210"/>
                  </a:lnTo>
                  <a:lnTo>
                    <a:pt x="5629" y="1246"/>
                  </a:lnTo>
                  <a:lnTo>
                    <a:pt x="5632" y="1281"/>
                  </a:lnTo>
                  <a:lnTo>
                    <a:pt x="5635" y="1316"/>
                  </a:lnTo>
                  <a:lnTo>
                    <a:pt x="5636" y="1351"/>
                  </a:lnTo>
                  <a:lnTo>
                    <a:pt x="5636" y="1387"/>
                  </a:lnTo>
                  <a:lnTo>
                    <a:pt x="5636" y="1422"/>
                  </a:lnTo>
                  <a:lnTo>
                    <a:pt x="5635" y="1458"/>
                  </a:lnTo>
                  <a:lnTo>
                    <a:pt x="5632" y="1494"/>
                  </a:lnTo>
                  <a:lnTo>
                    <a:pt x="5629" y="1529"/>
                  </a:lnTo>
                  <a:lnTo>
                    <a:pt x="5625" y="1564"/>
                  </a:lnTo>
                  <a:lnTo>
                    <a:pt x="5620" y="1598"/>
                  </a:lnTo>
                  <a:lnTo>
                    <a:pt x="5615" y="1632"/>
                  </a:lnTo>
                  <a:lnTo>
                    <a:pt x="5608" y="1666"/>
                  </a:lnTo>
                  <a:lnTo>
                    <a:pt x="5601" y="1700"/>
                  </a:lnTo>
                  <a:lnTo>
                    <a:pt x="5592" y="1733"/>
                  </a:lnTo>
                  <a:lnTo>
                    <a:pt x="5584" y="1766"/>
                  </a:lnTo>
                  <a:lnTo>
                    <a:pt x="5574" y="1799"/>
                  </a:lnTo>
                  <a:lnTo>
                    <a:pt x="5564" y="1832"/>
                  </a:lnTo>
                  <a:lnTo>
                    <a:pt x="5552" y="1864"/>
                  </a:lnTo>
                  <a:lnTo>
                    <a:pt x="5540" y="1895"/>
                  </a:lnTo>
                  <a:lnTo>
                    <a:pt x="5527" y="1927"/>
                  </a:lnTo>
                  <a:lnTo>
                    <a:pt x="5514" y="1958"/>
                  </a:lnTo>
                  <a:lnTo>
                    <a:pt x="5500" y="1987"/>
                  </a:lnTo>
                  <a:lnTo>
                    <a:pt x="5485" y="2018"/>
                  </a:lnTo>
                  <a:lnTo>
                    <a:pt x="5469" y="2048"/>
                  </a:lnTo>
                  <a:lnTo>
                    <a:pt x="5453" y="2077"/>
                  </a:lnTo>
                  <a:lnTo>
                    <a:pt x="5436" y="2106"/>
                  </a:lnTo>
                  <a:lnTo>
                    <a:pt x="5418" y="2134"/>
                  </a:lnTo>
                  <a:lnTo>
                    <a:pt x="5400" y="2162"/>
                  </a:lnTo>
                  <a:lnTo>
                    <a:pt x="5381" y="2190"/>
                  </a:lnTo>
                  <a:lnTo>
                    <a:pt x="5360" y="2216"/>
                  </a:lnTo>
                  <a:lnTo>
                    <a:pt x="5340" y="2243"/>
                  </a:lnTo>
                  <a:lnTo>
                    <a:pt x="5320" y="2268"/>
                  </a:lnTo>
                  <a:lnTo>
                    <a:pt x="5299" y="2294"/>
                  </a:lnTo>
                  <a:lnTo>
                    <a:pt x="5276" y="2318"/>
                  </a:lnTo>
                  <a:lnTo>
                    <a:pt x="5254" y="2343"/>
                  </a:lnTo>
                  <a:lnTo>
                    <a:pt x="5231" y="2367"/>
                  </a:lnTo>
                  <a:lnTo>
                    <a:pt x="5190" y="2406"/>
                  </a:lnTo>
                  <a:lnTo>
                    <a:pt x="5148" y="2443"/>
                  </a:lnTo>
                  <a:lnTo>
                    <a:pt x="5104" y="2479"/>
                  </a:lnTo>
                  <a:lnTo>
                    <a:pt x="5059" y="2512"/>
                  </a:lnTo>
                  <a:lnTo>
                    <a:pt x="5013" y="2544"/>
                  </a:lnTo>
                  <a:lnTo>
                    <a:pt x="4966" y="2575"/>
                  </a:lnTo>
                  <a:lnTo>
                    <a:pt x="4917" y="2603"/>
                  </a:lnTo>
                  <a:lnTo>
                    <a:pt x="4867" y="2629"/>
                  </a:lnTo>
                  <a:lnTo>
                    <a:pt x="5114" y="2629"/>
                  </a:lnTo>
                  <a:lnTo>
                    <a:pt x="5697" y="2231"/>
                  </a:lnTo>
                  <a:lnTo>
                    <a:pt x="5629" y="2131"/>
                  </a:lnTo>
                  <a:lnTo>
                    <a:pt x="5853" y="1978"/>
                  </a:lnTo>
                  <a:lnTo>
                    <a:pt x="6361" y="2721"/>
                  </a:lnTo>
                  <a:lnTo>
                    <a:pt x="6135" y="2875"/>
                  </a:lnTo>
                  <a:lnTo>
                    <a:pt x="6057" y="2760"/>
                  </a:lnTo>
                  <a:lnTo>
                    <a:pt x="5505" y="3136"/>
                  </a:lnTo>
                  <a:lnTo>
                    <a:pt x="5505" y="5232"/>
                  </a:lnTo>
                  <a:lnTo>
                    <a:pt x="5505" y="5249"/>
                  </a:lnTo>
                  <a:lnTo>
                    <a:pt x="5504" y="5265"/>
                  </a:lnTo>
                  <a:lnTo>
                    <a:pt x="5502" y="5281"/>
                  </a:lnTo>
                  <a:lnTo>
                    <a:pt x="5499" y="5296"/>
                  </a:lnTo>
                  <a:lnTo>
                    <a:pt x="5496" y="5312"/>
                  </a:lnTo>
                  <a:lnTo>
                    <a:pt x="5491" y="5327"/>
                  </a:lnTo>
                  <a:lnTo>
                    <a:pt x="5486" y="5342"/>
                  </a:lnTo>
                  <a:lnTo>
                    <a:pt x="5481" y="5357"/>
                  </a:lnTo>
                  <a:lnTo>
                    <a:pt x="5473" y="5371"/>
                  </a:lnTo>
                  <a:lnTo>
                    <a:pt x="5467" y="5385"/>
                  </a:lnTo>
                  <a:lnTo>
                    <a:pt x="5458" y="5399"/>
                  </a:lnTo>
                  <a:lnTo>
                    <a:pt x="5451" y="5411"/>
                  </a:lnTo>
                  <a:lnTo>
                    <a:pt x="5441" y="5424"/>
                  </a:lnTo>
                  <a:lnTo>
                    <a:pt x="5432" y="5437"/>
                  </a:lnTo>
                  <a:lnTo>
                    <a:pt x="5421" y="5449"/>
                  </a:lnTo>
                  <a:lnTo>
                    <a:pt x="5410" y="5459"/>
                  </a:lnTo>
                  <a:lnTo>
                    <a:pt x="5400" y="5470"/>
                  </a:lnTo>
                  <a:lnTo>
                    <a:pt x="5388" y="5481"/>
                  </a:lnTo>
                  <a:lnTo>
                    <a:pt x="5375" y="5490"/>
                  </a:lnTo>
                  <a:lnTo>
                    <a:pt x="5364" y="5499"/>
                  </a:lnTo>
                  <a:lnTo>
                    <a:pt x="5350" y="5507"/>
                  </a:lnTo>
                  <a:lnTo>
                    <a:pt x="5337" y="5515"/>
                  </a:lnTo>
                  <a:lnTo>
                    <a:pt x="5322" y="5522"/>
                  </a:lnTo>
                  <a:lnTo>
                    <a:pt x="5308" y="5529"/>
                  </a:lnTo>
                  <a:lnTo>
                    <a:pt x="5293" y="5535"/>
                  </a:lnTo>
                  <a:lnTo>
                    <a:pt x="5278" y="5540"/>
                  </a:lnTo>
                  <a:lnTo>
                    <a:pt x="5264" y="5544"/>
                  </a:lnTo>
                  <a:lnTo>
                    <a:pt x="5248" y="5548"/>
                  </a:lnTo>
                  <a:lnTo>
                    <a:pt x="5232" y="5551"/>
                  </a:lnTo>
                  <a:lnTo>
                    <a:pt x="5216" y="5553"/>
                  </a:lnTo>
                  <a:lnTo>
                    <a:pt x="5200" y="5554"/>
                  </a:lnTo>
                  <a:lnTo>
                    <a:pt x="5183" y="5554"/>
                  </a:lnTo>
                  <a:lnTo>
                    <a:pt x="1592" y="5554"/>
                  </a:lnTo>
                  <a:lnTo>
                    <a:pt x="1575" y="5554"/>
                  </a:lnTo>
                  <a:lnTo>
                    <a:pt x="1559" y="5553"/>
                  </a:lnTo>
                  <a:lnTo>
                    <a:pt x="1543" y="5551"/>
                  </a:lnTo>
                  <a:lnTo>
                    <a:pt x="1527" y="5548"/>
                  </a:lnTo>
                  <a:lnTo>
                    <a:pt x="1511" y="5544"/>
                  </a:lnTo>
                  <a:lnTo>
                    <a:pt x="1496" y="5540"/>
                  </a:lnTo>
                  <a:lnTo>
                    <a:pt x="1481" y="5535"/>
                  </a:lnTo>
                  <a:lnTo>
                    <a:pt x="1466" y="5529"/>
                  </a:lnTo>
                  <a:lnTo>
                    <a:pt x="1451" y="5522"/>
                  </a:lnTo>
                  <a:lnTo>
                    <a:pt x="1438" y="5515"/>
                  </a:lnTo>
                  <a:lnTo>
                    <a:pt x="1425" y="5507"/>
                  </a:lnTo>
                  <a:lnTo>
                    <a:pt x="1411" y="5499"/>
                  </a:lnTo>
                  <a:lnTo>
                    <a:pt x="1398" y="5490"/>
                  </a:lnTo>
                  <a:lnTo>
                    <a:pt x="1387" y="5481"/>
                  </a:lnTo>
                  <a:lnTo>
                    <a:pt x="1375" y="5470"/>
                  </a:lnTo>
                  <a:lnTo>
                    <a:pt x="1363" y="5459"/>
                  </a:lnTo>
                  <a:lnTo>
                    <a:pt x="1352" y="5449"/>
                  </a:lnTo>
                  <a:lnTo>
                    <a:pt x="1343" y="5437"/>
                  </a:lnTo>
                  <a:lnTo>
                    <a:pt x="1333" y="5424"/>
                  </a:lnTo>
                  <a:lnTo>
                    <a:pt x="1324" y="5411"/>
                  </a:lnTo>
                  <a:lnTo>
                    <a:pt x="1315" y="5399"/>
                  </a:lnTo>
                  <a:lnTo>
                    <a:pt x="1308" y="5385"/>
                  </a:lnTo>
                  <a:lnTo>
                    <a:pt x="1300" y="5371"/>
                  </a:lnTo>
                  <a:lnTo>
                    <a:pt x="1294" y="5357"/>
                  </a:lnTo>
                  <a:lnTo>
                    <a:pt x="1289" y="5342"/>
                  </a:lnTo>
                  <a:lnTo>
                    <a:pt x="1283" y="5327"/>
                  </a:lnTo>
                  <a:lnTo>
                    <a:pt x="1279" y="5312"/>
                  </a:lnTo>
                  <a:lnTo>
                    <a:pt x="1276" y="5296"/>
                  </a:lnTo>
                  <a:lnTo>
                    <a:pt x="1273" y="5281"/>
                  </a:lnTo>
                  <a:lnTo>
                    <a:pt x="1271" y="5265"/>
                  </a:lnTo>
                  <a:lnTo>
                    <a:pt x="1269" y="5249"/>
                  </a:lnTo>
                  <a:lnTo>
                    <a:pt x="1268" y="5232"/>
                  </a:lnTo>
                  <a:lnTo>
                    <a:pt x="1268" y="4543"/>
                  </a:lnTo>
                  <a:lnTo>
                    <a:pt x="452" y="4543"/>
                  </a:lnTo>
                  <a:lnTo>
                    <a:pt x="452" y="4694"/>
                  </a:lnTo>
                  <a:lnTo>
                    <a:pt x="0" y="4694"/>
                  </a:lnTo>
                  <a:lnTo>
                    <a:pt x="0" y="3209"/>
                  </a:lnTo>
                  <a:lnTo>
                    <a:pt x="452" y="3209"/>
                  </a:lnTo>
                  <a:lnTo>
                    <a:pt x="452" y="3371"/>
                  </a:lnTo>
                  <a:lnTo>
                    <a:pt x="1268" y="3371"/>
                  </a:lnTo>
                  <a:lnTo>
                    <a:pt x="1268" y="2952"/>
                  </a:lnTo>
                  <a:lnTo>
                    <a:pt x="1269" y="2933"/>
                  </a:lnTo>
                  <a:lnTo>
                    <a:pt x="1272" y="2913"/>
                  </a:lnTo>
                  <a:lnTo>
                    <a:pt x="1274" y="2894"/>
                  </a:lnTo>
                  <a:lnTo>
                    <a:pt x="1278" y="2876"/>
                  </a:lnTo>
                  <a:lnTo>
                    <a:pt x="1283" y="2858"/>
                  </a:lnTo>
                  <a:lnTo>
                    <a:pt x="1289" y="2840"/>
                  </a:lnTo>
                  <a:lnTo>
                    <a:pt x="1296" y="2823"/>
                  </a:lnTo>
                  <a:lnTo>
                    <a:pt x="1304" y="2806"/>
                  </a:lnTo>
                  <a:lnTo>
                    <a:pt x="1312" y="2790"/>
                  </a:lnTo>
                  <a:lnTo>
                    <a:pt x="1322" y="2775"/>
                  </a:lnTo>
                  <a:lnTo>
                    <a:pt x="1332" y="2760"/>
                  </a:lnTo>
                  <a:lnTo>
                    <a:pt x="1344" y="2745"/>
                  </a:lnTo>
                  <a:lnTo>
                    <a:pt x="1356" y="2731"/>
                  </a:lnTo>
                  <a:lnTo>
                    <a:pt x="1368" y="2719"/>
                  </a:lnTo>
                  <a:lnTo>
                    <a:pt x="1382" y="2707"/>
                  </a:lnTo>
                  <a:lnTo>
                    <a:pt x="1396" y="2695"/>
                  </a:lnTo>
                  <a:lnTo>
                    <a:pt x="1350" y="2675"/>
                  </a:lnTo>
                  <a:lnTo>
                    <a:pt x="1306" y="2652"/>
                  </a:lnTo>
                  <a:lnTo>
                    <a:pt x="1262" y="2627"/>
                  </a:lnTo>
                  <a:lnTo>
                    <a:pt x="1219" y="2600"/>
                  </a:lnTo>
                  <a:lnTo>
                    <a:pt x="1179" y="2572"/>
                  </a:lnTo>
                  <a:lnTo>
                    <a:pt x="1140" y="2541"/>
                  </a:lnTo>
                  <a:lnTo>
                    <a:pt x="1102" y="2508"/>
                  </a:lnTo>
                  <a:lnTo>
                    <a:pt x="1066" y="2474"/>
                  </a:lnTo>
                  <a:lnTo>
                    <a:pt x="1032" y="2439"/>
                  </a:lnTo>
                  <a:lnTo>
                    <a:pt x="1000" y="2401"/>
                  </a:lnTo>
                  <a:lnTo>
                    <a:pt x="970" y="2363"/>
                  </a:lnTo>
                  <a:lnTo>
                    <a:pt x="942" y="2323"/>
                  </a:lnTo>
                  <a:lnTo>
                    <a:pt x="915" y="2281"/>
                  </a:lnTo>
                  <a:lnTo>
                    <a:pt x="891" y="2239"/>
                  </a:lnTo>
                  <a:lnTo>
                    <a:pt x="868" y="2195"/>
                  </a:lnTo>
                  <a:lnTo>
                    <a:pt x="847" y="2149"/>
                  </a:lnTo>
                  <a:lnTo>
                    <a:pt x="829" y="2103"/>
                  </a:lnTo>
                  <a:lnTo>
                    <a:pt x="813" y="2056"/>
                  </a:lnTo>
                  <a:lnTo>
                    <a:pt x="799" y="2008"/>
                  </a:lnTo>
                  <a:lnTo>
                    <a:pt x="788" y="1958"/>
                  </a:lnTo>
                  <a:lnTo>
                    <a:pt x="783" y="1933"/>
                  </a:lnTo>
                  <a:lnTo>
                    <a:pt x="779" y="1908"/>
                  </a:lnTo>
                  <a:lnTo>
                    <a:pt x="776" y="1882"/>
                  </a:lnTo>
                  <a:lnTo>
                    <a:pt x="772" y="1857"/>
                  </a:lnTo>
                  <a:lnTo>
                    <a:pt x="770" y="1831"/>
                  </a:lnTo>
                  <a:lnTo>
                    <a:pt x="768" y="1804"/>
                  </a:lnTo>
                  <a:lnTo>
                    <a:pt x="767" y="1779"/>
                  </a:lnTo>
                  <a:lnTo>
                    <a:pt x="767" y="1752"/>
                  </a:lnTo>
                  <a:lnTo>
                    <a:pt x="767" y="1726"/>
                  </a:lnTo>
                  <a:lnTo>
                    <a:pt x="768" y="1699"/>
                  </a:lnTo>
                  <a:lnTo>
                    <a:pt x="770" y="1673"/>
                  </a:lnTo>
                  <a:lnTo>
                    <a:pt x="772" y="1648"/>
                  </a:lnTo>
                  <a:lnTo>
                    <a:pt x="776" y="1622"/>
                  </a:lnTo>
                  <a:lnTo>
                    <a:pt x="779" y="1597"/>
                  </a:lnTo>
                  <a:lnTo>
                    <a:pt x="783" y="1571"/>
                  </a:lnTo>
                  <a:lnTo>
                    <a:pt x="788" y="1546"/>
                  </a:lnTo>
                  <a:lnTo>
                    <a:pt x="799" y="1497"/>
                  </a:lnTo>
                  <a:lnTo>
                    <a:pt x="813" y="1449"/>
                  </a:lnTo>
                  <a:lnTo>
                    <a:pt x="829" y="1401"/>
                  </a:lnTo>
                  <a:lnTo>
                    <a:pt x="847" y="1354"/>
                  </a:lnTo>
                  <a:lnTo>
                    <a:pt x="868" y="1309"/>
                  </a:lnTo>
                  <a:lnTo>
                    <a:pt x="891" y="1266"/>
                  </a:lnTo>
                  <a:lnTo>
                    <a:pt x="915" y="1222"/>
                  </a:lnTo>
                  <a:lnTo>
                    <a:pt x="942" y="1181"/>
                  </a:lnTo>
                  <a:lnTo>
                    <a:pt x="970" y="1141"/>
                  </a:lnTo>
                  <a:lnTo>
                    <a:pt x="1000" y="1103"/>
                  </a:lnTo>
                  <a:lnTo>
                    <a:pt x="1032" y="1066"/>
                  </a:lnTo>
                  <a:lnTo>
                    <a:pt x="1066" y="1030"/>
                  </a:lnTo>
                  <a:lnTo>
                    <a:pt x="1101" y="997"/>
                  </a:lnTo>
                  <a:lnTo>
                    <a:pt x="1139" y="964"/>
                  </a:lnTo>
                  <a:lnTo>
                    <a:pt x="1177" y="934"/>
                  </a:lnTo>
                  <a:lnTo>
                    <a:pt x="1217" y="905"/>
                  </a:lnTo>
                  <a:lnTo>
                    <a:pt x="1259" y="878"/>
                  </a:lnTo>
                  <a:lnTo>
                    <a:pt x="1301" y="854"/>
                  </a:lnTo>
                  <a:lnTo>
                    <a:pt x="1346" y="832"/>
                  </a:lnTo>
                  <a:lnTo>
                    <a:pt x="1391" y="811"/>
                  </a:lnTo>
                  <a:lnTo>
                    <a:pt x="1438" y="793"/>
                  </a:lnTo>
                  <a:lnTo>
                    <a:pt x="1484" y="777"/>
                  </a:lnTo>
                  <a:lnTo>
                    <a:pt x="1533" y="763"/>
                  </a:lnTo>
                  <a:lnTo>
                    <a:pt x="1582" y="752"/>
                  </a:lnTo>
                  <a:lnTo>
                    <a:pt x="1608" y="746"/>
                  </a:lnTo>
                  <a:lnTo>
                    <a:pt x="1632" y="742"/>
                  </a:lnTo>
                  <a:lnTo>
                    <a:pt x="1658" y="739"/>
                  </a:lnTo>
                  <a:lnTo>
                    <a:pt x="1683" y="736"/>
                  </a:lnTo>
                  <a:lnTo>
                    <a:pt x="1710" y="734"/>
                  </a:lnTo>
                  <a:lnTo>
                    <a:pt x="1736" y="733"/>
                  </a:lnTo>
                  <a:lnTo>
                    <a:pt x="1762" y="732"/>
                  </a:lnTo>
                  <a:lnTo>
                    <a:pt x="1788" y="730"/>
                  </a:lnTo>
                  <a:lnTo>
                    <a:pt x="1814" y="732"/>
                  </a:lnTo>
                  <a:lnTo>
                    <a:pt x="1841" y="733"/>
                  </a:lnTo>
                  <a:lnTo>
                    <a:pt x="1867" y="734"/>
                  </a:lnTo>
                  <a:lnTo>
                    <a:pt x="1893" y="736"/>
                  </a:lnTo>
                  <a:lnTo>
                    <a:pt x="1919" y="739"/>
                  </a:lnTo>
                  <a:lnTo>
                    <a:pt x="1944" y="742"/>
                  </a:lnTo>
                  <a:lnTo>
                    <a:pt x="1969" y="746"/>
                  </a:lnTo>
                  <a:lnTo>
                    <a:pt x="1994" y="752"/>
                  </a:lnTo>
                  <a:lnTo>
                    <a:pt x="2043" y="763"/>
                  </a:lnTo>
                  <a:lnTo>
                    <a:pt x="2092" y="777"/>
                  </a:lnTo>
                  <a:lnTo>
                    <a:pt x="2139" y="793"/>
                  </a:lnTo>
                  <a:lnTo>
                    <a:pt x="2186" y="811"/>
                  </a:lnTo>
                  <a:lnTo>
                    <a:pt x="2230" y="832"/>
                  </a:lnTo>
                  <a:lnTo>
                    <a:pt x="2275" y="854"/>
                  </a:lnTo>
                  <a:lnTo>
                    <a:pt x="2318" y="878"/>
                  </a:lnTo>
                  <a:lnTo>
                    <a:pt x="2359" y="905"/>
                  </a:lnTo>
                  <a:lnTo>
                    <a:pt x="2399" y="934"/>
                  </a:lnTo>
                  <a:lnTo>
                    <a:pt x="2438" y="964"/>
                  </a:lnTo>
                  <a:lnTo>
                    <a:pt x="2475" y="997"/>
                  </a:lnTo>
                  <a:lnTo>
                    <a:pt x="2510" y="1030"/>
                  </a:lnTo>
                  <a:lnTo>
                    <a:pt x="2544" y="1066"/>
                  </a:lnTo>
                  <a:lnTo>
                    <a:pt x="2576" y="1103"/>
                  </a:lnTo>
                  <a:lnTo>
                    <a:pt x="2606" y="1141"/>
                  </a:lnTo>
                  <a:lnTo>
                    <a:pt x="2635" y="1181"/>
                  </a:lnTo>
                  <a:lnTo>
                    <a:pt x="2661" y="1222"/>
                  </a:lnTo>
                  <a:lnTo>
                    <a:pt x="2686" y="1266"/>
                  </a:lnTo>
                  <a:lnTo>
                    <a:pt x="2708" y="1309"/>
                  </a:lnTo>
                  <a:lnTo>
                    <a:pt x="2729" y="1354"/>
                  </a:lnTo>
                  <a:lnTo>
                    <a:pt x="2748" y="1401"/>
                  </a:lnTo>
                  <a:lnTo>
                    <a:pt x="2764" y="1449"/>
                  </a:lnTo>
                  <a:lnTo>
                    <a:pt x="2778" y="1497"/>
                  </a:lnTo>
                  <a:lnTo>
                    <a:pt x="2788" y="1546"/>
                  </a:lnTo>
                  <a:lnTo>
                    <a:pt x="2793" y="1571"/>
                  </a:lnTo>
                  <a:lnTo>
                    <a:pt x="2798" y="1597"/>
                  </a:lnTo>
                  <a:lnTo>
                    <a:pt x="2801" y="1622"/>
                  </a:lnTo>
                  <a:lnTo>
                    <a:pt x="2804" y="1648"/>
                  </a:lnTo>
                  <a:lnTo>
                    <a:pt x="2806" y="1673"/>
                  </a:lnTo>
                  <a:lnTo>
                    <a:pt x="2808" y="1699"/>
                  </a:lnTo>
                  <a:lnTo>
                    <a:pt x="2809" y="1726"/>
                  </a:lnTo>
                  <a:lnTo>
                    <a:pt x="2809" y="1752"/>
                  </a:lnTo>
                  <a:lnTo>
                    <a:pt x="2809" y="1779"/>
                  </a:lnTo>
                  <a:lnTo>
                    <a:pt x="2808" y="1804"/>
                  </a:lnTo>
                  <a:lnTo>
                    <a:pt x="2806" y="1831"/>
                  </a:lnTo>
                  <a:lnTo>
                    <a:pt x="2804" y="1857"/>
                  </a:lnTo>
                  <a:lnTo>
                    <a:pt x="2801" y="1882"/>
                  </a:lnTo>
                  <a:lnTo>
                    <a:pt x="2798" y="1908"/>
                  </a:lnTo>
                  <a:lnTo>
                    <a:pt x="2793" y="1933"/>
                  </a:lnTo>
                  <a:lnTo>
                    <a:pt x="2788" y="1958"/>
                  </a:lnTo>
                  <a:lnTo>
                    <a:pt x="2778" y="2008"/>
                  </a:lnTo>
                  <a:lnTo>
                    <a:pt x="2764" y="2056"/>
                  </a:lnTo>
                  <a:lnTo>
                    <a:pt x="2748" y="2103"/>
                  </a:lnTo>
                  <a:lnTo>
                    <a:pt x="2729" y="2149"/>
                  </a:lnTo>
                  <a:lnTo>
                    <a:pt x="2708" y="2195"/>
                  </a:lnTo>
                  <a:lnTo>
                    <a:pt x="2686" y="2239"/>
                  </a:lnTo>
                  <a:lnTo>
                    <a:pt x="2661" y="2281"/>
                  </a:lnTo>
                  <a:lnTo>
                    <a:pt x="2635" y="2323"/>
                  </a:lnTo>
                  <a:lnTo>
                    <a:pt x="2606" y="2363"/>
                  </a:lnTo>
                  <a:lnTo>
                    <a:pt x="2576" y="2401"/>
                  </a:lnTo>
                  <a:lnTo>
                    <a:pt x="2544" y="2439"/>
                  </a:lnTo>
                  <a:lnTo>
                    <a:pt x="2510" y="2474"/>
                  </a:lnTo>
                  <a:lnTo>
                    <a:pt x="2488" y="2496"/>
                  </a:lnTo>
                  <a:lnTo>
                    <a:pt x="2465" y="2517"/>
                  </a:lnTo>
                  <a:lnTo>
                    <a:pt x="2440" y="2538"/>
                  </a:lnTo>
                  <a:lnTo>
                    <a:pt x="2416" y="2558"/>
                  </a:lnTo>
                  <a:lnTo>
                    <a:pt x="2390" y="2577"/>
                  </a:lnTo>
                  <a:lnTo>
                    <a:pt x="2365" y="2595"/>
                  </a:lnTo>
                  <a:lnTo>
                    <a:pt x="2338" y="2612"/>
                  </a:lnTo>
                  <a:lnTo>
                    <a:pt x="2311" y="2629"/>
                  </a:lnTo>
                  <a:close/>
                  <a:moveTo>
                    <a:pt x="4969" y="2053"/>
                  </a:moveTo>
                  <a:lnTo>
                    <a:pt x="4437" y="1746"/>
                  </a:lnTo>
                  <a:lnTo>
                    <a:pt x="4437" y="2349"/>
                  </a:lnTo>
                  <a:lnTo>
                    <a:pt x="4473" y="2341"/>
                  </a:lnTo>
                  <a:lnTo>
                    <a:pt x="4509" y="2332"/>
                  </a:lnTo>
                  <a:lnTo>
                    <a:pt x="4544" y="2322"/>
                  </a:lnTo>
                  <a:lnTo>
                    <a:pt x="4579" y="2310"/>
                  </a:lnTo>
                  <a:lnTo>
                    <a:pt x="4613" y="2297"/>
                  </a:lnTo>
                  <a:lnTo>
                    <a:pt x="4647" y="2283"/>
                  </a:lnTo>
                  <a:lnTo>
                    <a:pt x="4680" y="2267"/>
                  </a:lnTo>
                  <a:lnTo>
                    <a:pt x="4712" y="2251"/>
                  </a:lnTo>
                  <a:lnTo>
                    <a:pt x="4744" y="2233"/>
                  </a:lnTo>
                  <a:lnTo>
                    <a:pt x="4775" y="2214"/>
                  </a:lnTo>
                  <a:lnTo>
                    <a:pt x="4805" y="2195"/>
                  </a:lnTo>
                  <a:lnTo>
                    <a:pt x="4835" y="2174"/>
                  </a:lnTo>
                  <a:lnTo>
                    <a:pt x="4862" y="2151"/>
                  </a:lnTo>
                  <a:lnTo>
                    <a:pt x="4890" y="2129"/>
                  </a:lnTo>
                  <a:lnTo>
                    <a:pt x="4917" y="2105"/>
                  </a:lnTo>
                  <a:lnTo>
                    <a:pt x="4943" y="2080"/>
                  </a:lnTo>
                  <a:lnTo>
                    <a:pt x="4969" y="2053"/>
                  </a:lnTo>
                  <a:close/>
                  <a:moveTo>
                    <a:pt x="3870" y="1419"/>
                  </a:moveTo>
                  <a:lnTo>
                    <a:pt x="3314" y="1098"/>
                  </a:lnTo>
                  <a:lnTo>
                    <a:pt x="3304" y="1132"/>
                  </a:lnTo>
                  <a:lnTo>
                    <a:pt x="3296" y="1167"/>
                  </a:lnTo>
                  <a:lnTo>
                    <a:pt x="3288" y="1203"/>
                  </a:lnTo>
                  <a:lnTo>
                    <a:pt x="3282" y="1239"/>
                  </a:lnTo>
                  <a:lnTo>
                    <a:pt x="3277" y="1275"/>
                  </a:lnTo>
                  <a:lnTo>
                    <a:pt x="3273" y="1312"/>
                  </a:lnTo>
                  <a:lnTo>
                    <a:pt x="3271" y="1349"/>
                  </a:lnTo>
                  <a:lnTo>
                    <a:pt x="3270" y="1387"/>
                  </a:lnTo>
                  <a:lnTo>
                    <a:pt x="3271" y="1432"/>
                  </a:lnTo>
                  <a:lnTo>
                    <a:pt x="3275" y="1477"/>
                  </a:lnTo>
                  <a:lnTo>
                    <a:pt x="3280" y="1520"/>
                  </a:lnTo>
                  <a:lnTo>
                    <a:pt x="3286" y="1564"/>
                  </a:lnTo>
                  <a:lnTo>
                    <a:pt x="3295" y="1606"/>
                  </a:lnTo>
                  <a:lnTo>
                    <a:pt x="3305" y="1648"/>
                  </a:lnTo>
                  <a:lnTo>
                    <a:pt x="3318" y="1689"/>
                  </a:lnTo>
                  <a:lnTo>
                    <a:pt x="3332" y="1730"/>
                  </a:lnTo>
                  <a:lnTo>
                    <a:pt x="3870" y="1419"/>
                  </a:lnTo>
                  <a:close/>
                  <a:moveTo>
                    <a:pt x="3493" y="766"/>
                  </a:moveTo>
                  <a:lnTo>
                    <a:pt x="4060" y="1092"/>
                  </a:lnTo>
                  <a:lnTo>
                    <a:pt x="4060" y="426"/>
                  </a:lnTo>
                  <a:lnTo>
                    <a:pt x="4024" y="433"/>
                  </a:lnTo>
                  <a:lnTo>
                    <a:pt x="3988" y="443"/>
                  </a:lnTo>
                  <a:lnTo>
                    <a:pt x="3952" y="454"/>
                  </a:lnTo>
                  <a:lnTo>
                    <a:pt x="3918" y="465"/>
                  </a:lnTo>
                  <a:lnTo>
                    <a:pt x="3884" y="478"/>
                  </a:lnTo>
                  <a:lnTo>
                    <a:pt x="3850" y="492"/>
                  </a:lnTo>
                  <a:lnTo>
                    <a:pt x="3818" y="507"/>
                  </a:lnTo>
                  <a:lnTo>
                    <a:pt x="3786" y="524"/>
                  </a:lnTo>
                  <a:lnTo>
                    <a:pt x="3754" y="542"/>
                  </a:lnTo>
                  <a:lnTo>
                    <a:pt x="3725" y="560"/>
                  </a:lnTo>
                  <a:lnTo>
                    <a:pt x="3695" y="580"/>
                  </a:lnTo>
                  <a:lnTo>
                    <a:pt x="3665" y="601"/>
                  </a:lnTo>
                  <a:lnTo>
                    <a:pt x="3637" y="623"/>
                  </a:lnTo>
                  <a:lnTo>
                    <a:pt x="3610" y="645"/>
                  </a:lnTo>
                  <a:lnTo>
                    <a:pt x="3583" y="670"/>
                  </a:lnTo>
                  <a:lnTo>
                    <a:pt x="3558" y="694"/>
                  </a:lnTo>
                  <a:lnTo>
                    <a:pt x="3525" y="729"/>
                  </a:lnTo>
                  <a:lnTo>
                    <a:pt x="3493" y="766"/>
                  </a:lnTo>
                  <a:close/>
                  <a:moveTo>
                    <a:pt x="4625" y="1419"/>
                  </a:moveTo>
                  <a:lnTo>
                    <a:pt x="5168" y="1732"/>
                  </a:lnTo>
                  <a:lnTo>
                    <a:pt x="5182" y="1692"/>
                  </a:lnTo>
                  <a:lnTo>
                    <a:pt x="5194" y="1650"/>
                  </a:lnTo>
                  <a:lnTo>
                    <a:pt x="5205" y="1607"/>
                  </a:lnTo>
                  <a:lnTo>
                    <a:pt x="5214" y="1565"/>
                  </a:lnTo>
                  <a:lnTo>
                    <a:pt x="5221" y="1521"/>
                  </a:lnTo>
                  <a:lnTo>
                    <a:pt x="5225" y="1477"/>
                  </a:lnTo>
                  <a:lnTo>
                    <a:pt x="5228" y="1432"/>
                  </a:lnTo>
                  <a:lnTo>
                    <a:pt x="5230" y="1387"/>
                  </a:lnTo>
                  <a:lnTo>
                    <a:pt x="5230" y="1349"/>
                  </a:lnTo>
                  <a:lnTo>
                    <a:pt x="5227" y="1312"/>
                  </a:lnTo>
                  <a:lnTo>
                    <a:pt x="5223" y="1274"/>
                  </a:lnTo>
                  <a:lnTo>
                    <a:pt x="5219" y="1238"/>
                  </a:lnTo>
                  <a:lnTo>
                    <a:pt x="5212" y="1201"/>
                  </a:lnTo>
                  <a:lnTo>
                    <a:pt x="5205" y="1166"/>
                  </a:lnTo>
                  <a:lnTo>
                    <a:pt x="5195" y="1131"/>
                  </a:lnTo>
                  <a:lnTo>
                    <a:pt x="5186" y="1096"/>
                  </a:lnTo>
                  <a:lnTo>
                    <a:pt x="4625" y="1419"/>
                  </a:lnTo>
                  <a:close/>
                  <a:moveTo>
                    <a:pt x="4060" y="1746"/>
                  </a:moveTo>
                  <a:lnTo>
                    <a:pt x="3530" y="2051"/>
                  </a:lnTo>
                  <a:lnTo>
                    <a:pt x="3558" y="2080"/>
                  </a:lnTo>
                  <a:lnTo>
                    <a:pt x="3583" y="2105"/>
                  </a:lnTo>
                  <a:lnTo>
                    <a:pt x="3610" y="2128"/>
                  </a:lnTo>
                  <a:lnTo>
                    <a:pt x="3637" y="2151"/>
                  </a:lnTo>
                  <a:lnTo>
                    <a:pt x="3665" y="2173"/>
                  </a:lnTo>
                  <a:lnTo>
                    <a:pt x="3695" y="2194"/>
                  </a:lnTo>
                  <a:lnTo>
                    <a:pt x="3725" y="2214"/>
                  </a:lnTo>
                  <a:lnTo>
                    <a:pt x="3754" y="2232"/>
                  </a:lnTo>
                  <a:lnTo>
                    <a:pt x="3786" y="2250"/>
                  </a:lnTo>
                  <a:lnTo>
                    <a:pt x="3818" y="2266"/>
                  </a:lnTo>
                  <a:lnTo>
                    <a:pt x="3850" y="2282"/>
                  </a:lnTo>
                  <a:lnTo>
                    <a:pt x="3884" y="2296"/>
                  </a:lnTo>
                  <a:lnTo>
                    <a:pt x="3918" y="2309"/>
                  </a:lnTo>
                  <a:lnTo>
                    <a:pt x="3952" y="2321"/>
                  </a:lnTo>
                  <a:lnTo>
                    <a:pt x="3988" y="2331"/>
                  </a:lnTo>
                  <a:lnTo>
                    <a:pt x="4024" y="2341"/>
                  </a:lnTo>
                  <a:lnTo>
                    <a:pt x="4060" y="2348"/>
                  </a:lnTo>
                  <a:lnTo>
                    <a:pt x="4060" y="1746"/>
                  </a:lnTo>
                  <a:close/>
                  <a:moveTo>
                    <a:pt x="4437" y="1092"/>
                  </a:moveTo>
                  <a:lnTo>
                    <a:pt x="5006" y="763"/>
                  </a:lnTo>
                  <a:lnTo>
                    <a:pt x="4975" y="728"/>
                  </a:lnTo>
                  <a:lnTo>
                    <a:pt x="4943" y="694"/>
                  </a:lnTo>
                  <a:lnTo>
                    <a:pt x="4917" y="669"/>
                  </a:lnTo>
                  <a:lnTo>
                    <a:pt x="4890" y="645"/>
                  </a:lnTo>
                  <a:lnTo>
                    <a:pt x="4862" y="622"/>
                  </a:lnTo>
                  <a:lnTo>
                    <a:pt x="4835" y="601"/>
                  </a:lnTo>
                  <a:lnTo>
                    <a:pt x="4805" y="579"/>
                  </a:lnTo>
                  <a:lnTo>
                    <a:pt x="4775" y="559"/>
                  </a:lnTo>
                  <a:lnTo>
                    <a:pt x="4744" y="541"/>
                  </a:lnTo>
                  <a:lnTo>
                    <a:pt x="4712" y="523"/>
                  </a:lnTo>
                  <a:lnTo>
                    <a:pt x="4680" y="506"/>
                  </a:lnTo>
                  <a:lnTo>
                    <a:pt x="4647" y="491"/>
                  </a:lnTo>
                  <a:lnTo>
                    <a:pt x="4613" y="477"/>
                  </a:lnTo>
                  <a:lnTo>
                    <a:pt x="4579" y="463"/>
                  </a:lnTo>
                  <a:lnTo>
                    <a:pt x="4544" y="453"/>
                  </a:lnTo>
                  <a:lnTo>
                    <a:pt x="4509" y="442"/>
                  </a:lnTo>
                  <a:lnTo>
                    <a:pt x="4473" y="432"/>
                  </a:lnTo>
                  <a:lnTo>
                    <a:pt x="4437" y="425"/>
                  </a:lnTo>
                  <a:lnTo>
                    <a:pt x="4437" y="1092"/>
                  </a:lnTo>
                  <a:close/>
                  <a:moveTo>
                    <a:pt x="2318" y="2243"/>
                  </a:moveTo>
                  <a:lnTo>
                    <a:pt x="1925" y="2016"/>
                  </a:lnTo>
                  <a:lnTo>
                    <a:pt x="1925" y="2461"/>
                  </a:lnTo>
                  <a:lnTo>
                    <a:pt x="1953" y="2455"/>
                  </a:lnTo>
                  <a:lnTo>
                    <a:pt x="1979" y="2448"/>
                  </a:lnTo>
                  <a:lnTo>
                    <a:pt x="2005" y="2441"/>
                  </a:lnTo>
                  <a:lnTo>
                    <a:pt x="2030" y="2432"/>
                  </a:lnTo>
                  <a:lnTo>
                    <a:pt x="2056" y="2423"/>
                  </a:lnTo>
                  <a:lnTo>
                    <a:pt x="2080" y="2412"/>
                  </a:lnTo>
                  <a:lnTo>
                    <a:pt x="2105" y="2400"/>
                  </a:lnTo>
                  <a:lnTo>
                    <a:pt x="2128" y="2389"/>
                  </a:lnTo>
                  <a:lnTo>
                    <a:pt x="2152" y="2376"/>
                  </a:lnTo>
                  <a:lnTo>
                    <a:pt x="2175" y="2362"/>
                  </a:lnTo>
                  <a:lnTo>
                    <a:pt x="2196" y="2347"/>
                  </a:lnTo>
                  <a:lnTo>
                    <a:pt x="2219" y="2331"/>
                  </a:lnTo>
                  <a:lnTo>
                    <a:pt x="2239" y="2315"/>
                  </a:lnTo>
                  <a:lnTo>
                    <a:pt x="2260" y="2298"/>
                  </a:lnTo>
                  <a:lnTo>
                    <a:pt x="2279" y="2281"/>
                  </a:lnTo>
                  <a:lnTo>
                    <a:pt x="2299" y="2262"/>
                  </a:lnTo>
                  <a:lnTo>
                    <a:pt x="2318" y="2243"/>
                  </a:lnTo>
                  <a:close/>
                  <a:moveTo>
                    <a:pt x="1509" y="1776"/>
                  </a:moveTo>
                  <a:lnTo>
                    <a:pt x="1098" y="1539"/>
                  </a:lnTo>
                  <a:lnTo>
                    <a:pt x="1092" y="1565"/>
                  </a:lnTo>
                  <a:lnTo>
                    <a:pt x="1084" y="1590"/>
                  </a:lnTo>
                  <a:lnTo>
                    <a:pt x="1079" y="1616"/>
                  </a:lnTo>
                  <a:lnTo>
                    <a:pt x="1075" y="1643"/>
                  </a:lnTo>
                  <a:lnTo>
                    <a:pt x="1072" y="1670"/>
                  </a:lnTo>
                  <a:lnTo>
                    <a:pt x="1068" y="1697"/>
                  </a:lnTo>
                  <a:lnTo>
                    <a:pt x="1067" y="1725"/>
                  </a:lnTo>
                  <a:lnTo>
                    <a:pt x="1066" y="1752"/>
                  </a:lnTo>
                  <a:lnTo>
                    <a:pt x="1067" y="1785"/>
                  </a:lnTo>
                  <a:lnTo>
                    <a:pt x="1069" y="1818"/>
                  </a:lnTo>
                  <a:lnTo>
                    <a:pt x="1074" y="1850"/>
                  </a:lnTo>
                  <a:lnTo>
                    <a:pt x="1078" y="1882"/>
                  </a:lnTo>
                  <a:lnTo>
                    <a:pt x="1084" y="1914"/>
                  </a:lnTo>
                  <a:lnTo>
                    <a:pt x="1093" y="1945"/>
                  </a:lnTo>
                  <a:lnTo>
                    <a:pt x="1101" y="1975"/>
                  </a:lnTo>
                  <a:lnTo>
                    <a:pt x="1112" y="2004"/>
                  </a:lnTo>
                  <a:lnTo>
                    <a:pt x="1509" y="1776"/>
                  </a:lnTo>
                  <a:close/>
                  <a:moveTo>
                    <a:pt x="1230" y="1295"/>
                  </a:moveTo>
                  <a:lnTo>
                    <a:pt x="1647" y="1535"/>
                  </a:lnTo>
                  <a:lnTo>
                    <a:pt x="1647" y="1044"/>
                  </a:lnTo>
                  <a:lnTo>
                    <a:pt x="1621" y="1050"/>
                  </a:lnTo>
                  <a:lnTo>
                    <a:pt x="1595" y="1056"/>
                  </a:lnTo>
                  <a:lnTo>
                    <a:pt x="1569" y="1065"/>
                  </a:lnTo>
                  <a:lnTo>
                    <a:pt x="1544" y="1073"/>
                  </a:lnTo>
                  <a:lnTo>
                    <a:pt x="1519" y="1083"/>
                  </a:lnTo>
                  <a:lnTo>
                    <a:pt x="1494" y="1092"/>
                  </a:lnTo>
                  <a:lnTo>
                    <a:pt x="1470" y="1104"/>
                  </a:lnTo>
                  <a:lnTo>
                    <a:pt x="1446" y="1116"/>
                  </a:lnTo>
                  <a:lnTo>
                    <a:pt x="1424" y="1130"/>
                  </a:lnTo>
                  <a:lnTo>
                    <a:pt x="1400" y="1143"/>
                  </a:lnTo>
                  <a:lnTo>
                    <a:pt x="1379" y="1157"/>
                  </a:lnTo>
                  <a:lnTo>
                    <a:pt x="1358" y="1173"/>
                  </a:lnTo>
                  <a:lnTo>
                    <a:pt x="1337" y="1189"/>
                  </a:lnTo>
                  <a:lnTo>
                    <a:pt x="1316" y="1206"/>
                  </a:lnTo>
                  <a:lnTo>
                    <a:pt x="1297" y="1223"/>
                  </a:lnTo>
                  <a:lnTo>
                    <a:pt x="1278" y="1241"/>
                  </a:lnTo>
                  <a:lnTo>
                    <a:pt x="1254" y="1267"/>
                  </a:lnTo>
                  <a:lnTo>
                    <a:pt x="1230" y="1295"/>
                  </a:lnTo>
                  <a:close/>
                  <a:moveTo>
                    <a:pt x="2064" y="1776"/>
                  </a:moveTo>
                  <a:lnTo>
                    <a:pt x="2464" y="2007"/>
                  </a:lnTo>
                  <a:lnTo>
                    <a:pt x="2474" y="1977"/>
                  </a:lnTo>
                  <a:lnTo>
                    <a:pt x="2484" y="1946"/>
                  </a:lnTo>
                  <a:lnTo>
                    <a:pt x="2491" y="1915"/>
                  </a:lnTo>
                  <a:lnTo>
                    <a:pt x="2498" y="1883"/>
                  </a:lnTo>
                  <a:lnTo>
                    <a:pt x="2503" y="1851"/>
                  </a:lnTo>
                  <a:lnTo>
                    <a:pt x="2507" y="1818"/>
                  </a:lnTo>
                  <a:lnTo>
                    <a:pt x="2509" y="1785"/>
                  </a:lnTo>
                  <a:lnTo>
                    <a:pt x="2510" y="1752"/>
                  </a:lnTo>
                  <a:lnTo>
                    <a:pt x="2509" y="1725"/>
                  </a:lnTo>
                  <a:lnTo>
                    <a:pt x="2508" y="1697"/>
                  </a:lnTo>
                  <a:lnTo>
                    <a:pt x="2505" y="1669"/>
                  </a:lnTo>
                  <a:lnTo>
                    <a:pt x="2502" y="1642"/>
                  </a:lnTo>
                  <a:lnTo>
                    <a:pt x="2497" y="1615"/>
                  </a:lnTo>
                  <a:lnTo>
                    <a:pt x="2491" y="1589"/>
                  </a:lnTo>
                  <a:lnTo>
                    <a:pt x="2485" y="1563"/>
                  </a:lnTo>
                  <a:lnTo>
                    <a:pt x="2477" y="1537"/>
                  </a:lnTo>
                  <a:lnTo>
                    <a:pt x="2064" y="1776"/>
                  </a:lnTo>
                  <a:close/>
                  <a:moveTo>
                    <a:pt x="1647" y="2016"/>
                  </a:moveTo>
                  <a:lnTo>
                    <a:pt x="1258" y="2242"/>
                  </a:lnTo>
                  <a:lnTo>
                    <a:pt x="1278" y="2262"/>
                  </a:lnTo>
                  <a:lnTo>
                    <a:pt x="1297" y="2280"/>
                  </a:lnTo>
                  <a:lnTo>
                    <a:pt x="1316" y="2298"/>
                  </a:lnTo>
                  <a:lnTo>
                    <a:pt x="1337" y="2315"/>
                  </a:lnTo>
                  <a:lnTo>
                    <a:pt x="1358" y="2331"/>
                  </a:lnTo>
                  <a:lnTo>
                    <a:pt x="1379" y="2346"/>
                  </a:lnTo>
                  <a:lnTo>
                    <a:pt x="1400" y="2361"/>
                  </a:lnTo>
                  <a:lnTo>
                    <a:pt x="1424" y="2375"/>
                  </a:lnTo>
                  <a:lnTo>
                    <a:pt x="1446" y="2388"/>
                  </a:lnTo>
                  <a:lnTo>
                    <a:pt x="1470" y="2400"/>
                  </a:lnTo>
                  <a:lnTo>
                    <a:pt x="1494" y="2411"/>
                  </a:lnTo>
                  <a:lnTo>
                    <a:pt x="1519" y="2422"/>
                  </a:lnTo>
                  <a:lnTo>
                    <a:pt x="1544" y="2431"/>
                  </a:lnTo>
                  <a:lnTo>
                    <a:pt x="1569" y="2440"/>
                  </a:lnTo>
                  <a:lnTo>
                    <a:pt x="1595" y="2447"/>
                  </a:lnTo>
                  <a:lnTo>
                    <a:pt x="1621" y="2455"/>
                  </a:lnTo>
                  <a:lnTo>
                    <a:pt x="1647" y="2460"/>
                  </a:lnTo>
                  <a:lnTo>
                    <a:pt x="1647" y="2016"/>
                  </a:lnTo>
                  <a:close/>
                  <a:moveTo>
                    <a:pt x="1925" y="1535"/>
                  </a:moveTo>
                  <a:lnTo>
                    <a:pt x="2345" y="1292"/>
                  </a:lnTo>
                  <a:lnTo>
                    <a:pt x="2322" y="1267"/>
                  </a:lnTo>
                  <a:lnTo>
                    <a:pt x="2299" y="1241"/>
                  </a:lnTo>
                  <a:lnTo>
                    <a:pt x="2279" y="1223"/>
                  </a:lnTo>
                  <a:lnTo>
                    <a:pt x="2260" y="1205"/>
                  </a:lnTo>
                  <a:lnTo>
                    <a:pt x="2239" y="1189"/>
                  </a:lnTo>
                  <a:lnTo>
                    <a:pt x="2219" y="1172"/>
                  </a:lnTo>
                  <a:lnTo>
                    <a:pt x="2196" y="1157"/>
                  </a:lnTo>
                  <a:lnTo>
                    <a:pt x="2175" y="1142"/>
                  </a:lnTo>
                  <a:lnTo>
                    <a:pt x="2152" y="1129"/>
                  </a:lnTo>
                  <a:lnTo>
                    <a:pt x="2128" y="1116"/>
                  </a:lnTo>
                  <a:lnTo>
                    <a:pt x="2105" y="1103"/>
                  </a:lnTo>
                  <a:lnTo>
                    <a:pt x="2080" y="1092"/>
                  </a:lnTo>
                  <a:lnTo>
                    <a:pt x="2056" y="1082"/>
                  </a:lnTo>
                  <a:lnTo>
                    <a:pt x="2030" y="1072"/>
                  </a:lnTo>
                  <a:lnTo>
                    <a:pt x="2005" y="1064"/>
                  </a:lnTo>
                  <a:lnTo>
                    <a:pt x="1979" y="1056"/>
                  </a:lnTo>
                  <a:lnTo>
                    <a:pt x="1953" y="1049"/>
                  </a:lnTo>
                  <a:lnTo>
                    <a:pt x="1925" y="1043"/>
                  </a:lnTo>
                  <a:lnTo>
                    <a:pt x="1925" y="15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tIns="540000" anchor="ctr"/>
            <a:lstStyle/>
            <a:p>
              <a:endParaRPr lang="zh-CN" altLang="en-US" sz="1200"/>
            </a:p>
          </p:txBody>
        </p:sp>
        <p:sp>
          <p:nvSpPr>
            <p:cNvPr id="64" name="MH_SubTitle_5"/>
            <p:cNvSpPr/>
            <p:nvPr/>
          </p:nvSpPr>
          <p:spPr>
            <a:xfrm>
              <a:off x="6742984" y="4066891"/>
              <a:ext cx="2714620" cy="1959004"/>
            </a:xfrm>
            <a:custGeom>
              <a:avLst/>
              <a:gdLst>
                <a:gd name="connsiteX0" fmla="*/ 0 w 2309360"/>
                <a:gd name="connsiteY0" fmla="*/ 0 h 1666434"/>
                <a:gd name="connsiteX1" fmla="*/ 2309360 w 2309360"/>
                <a:gd name="connsiteY1" fmla="*/ 0 h 1666434"/>
                <a:gd name="connsiteX2" fmla="*/ 2309360 w 2309360"/>
                <a:gd name="connsiteY2" fmla="*/ 1305879 h 1666434"/>
                <a:gd name="connsiteX3" fmla="*/ 1530338 w 2309360"/>
                <a:gd name="connsiteY3" fmla="*/ 1305879 h 1666434"/>
                <a:gd name="connsiteX4" fmla="*/ 1154681 w 2309360"/>
                <a:gd name="connsiteY4" fmla="*/ 1666434 h 1666434"/>
                <a:gd name="connsiteX5" fmla="*/ 779023 w 2309360"/>
                <a:gd name="connsiteY5" fmla="*/ 1305879 h 1666434"/>
                <a:gd name="connsiteX6" fmla="*/ 0 w 2309360"/>
                <a:gd name="connsiteY6" fmla="*/ 1305879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0" y="0"/>
                  </a:moveTo>
                  <a:lnTo>
                    <a:pt x="2309360" y="0"/>
                  </a:lnTo>
                  <a:lnTo>
                    <a:pt x="2309360" y="1305879"/>
                  </a:lnTo>
                  <a:lnTo>
                    <a:pt x="1530338" y="1305879"/>
                  </a:lnTo>
                  <a:lnTo>
                    <a:pt x="1154681" y="1666434"/>
                  </a:lnTo>
                  <a:lnTo>
                    <a:pt x="779023" y="1305879"/>
                  </a:lnTo>
                  <a:lnTo>
                    <a:pt x="0" y="1305879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45900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200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69" name="Text Box 10"/>
            <p:cNvSpPr txBox="1">
              <a:spLocks noChangeArrowheads="1"/>
            </p:cNvSpPr>
            <p:nvPr/>
          </p:nvSpPr>
          <p:spPr bwMode="auto">
            <a:xfrm>
              <a:off x="6785894" y="4213470"/>
              <a:ext cx="2548672" cy="8079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的内容打在这里，或者通过复制您的文本后，在此框中选择粘贴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您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的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内容打在这里，或者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itchFamily="34" charset="-122"/>
                </a:rPr>
                <a:t>通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应用前景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592364" y="1936210"/>
            <a:ext cx="1993749" cy="199374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683728" y="4034214"/>
            <a:ext cx="1993749" cy="199374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itchFamily="2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6775092" y="1936210"/>
            <a:ext cx="1993749" cy="199374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itchFamily="2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8887610" y="4020706"/>
            <a:ext cx="1993749" cy="1993749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细黑" pitchFamily="2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6775092" y="4020707"/>
            <a:ext cx="1993749" cy="1993749"/>
            <a:chOff x="4617829" y="2899241"/>
            <a:chExt cx="1872051" cy="1872051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7" name="矩形 46"/>
            <p:cNvSpPr/>
            <p:nvPr/>
          </p:nvSpPr>
          <p:spPr>
            <a:xfrm>
              <a:off x="4617829" y="2899241"/>
              <a:ext cx="1872051" cy="18720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华文细黑" pitchFamily="2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4814599" y="2953593"/>
              <a:ext cx="1563112" cy="1770753"/>
              <a:chOff x="4814599" y="2953593"/>
              <a:chExt cx="1563112" cy="1770753"/>
            </a:xfrm>
            <a:grpFill/>
          </p:grpSpPr>
          <p:sp>
            <p:nvSpPr>
              <p:cNvPr id="50" name="Text Box 10"/>
              <p:cNvSpPr txBox="1">
                <a:spLocks noChangeArrowheads="1"/>
              </p:cNvSpPr>
              <p:nvPr/>
            </p:nvSpPr>
            <p:spPr bwMode="auto">
              <a:xfrm>
                <a:off x="4814599" y="3639434"/>
                <a:ext cx="1563112" cy="1084912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您的内容打在这里，或者通过复制您的文本后，在此框中选择粘贴，并选择只保留文字。您的内容打在这里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+mn-ea"/>
                </a:endParaRPr>
              </a:p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华文细黑" pitchFamily="2" charset="-122"/>
                  <a:cs typeface="Arial" pitchFamily="34" charset="0"/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4960418" y="2953593"/>
                <a:ext cx="115716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000" dirty="0" smtClean="0">
                    <a:solidFill>
                      <a:schemeClr val="bg1"/>
                    </a:solidFill>
                    <a:latin typeface="FontAwesome" pitchFamily="2" charset="0"/>
                  </a:rPr>
                  <a:t></a:t>
                </a:r>
                <a:endParaRPr lang="zh-CN" altLang="en-US" sz="4000" dirty="0">
                  <a:solidFill>
                    <a:schemeClr val="bg1"/>
                  </a:solidFill>
                  <a:latin typeface="华文细黑" pitchFamily="2" charset="-122"/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8866455" y="1936210"/>
            <a:ext cx="1993749" cy="2001265"/>
            <a:chOff x="6581536" y="941981"/>
            <a:chExt cx="1872051" cy="1879109"/>
          </a:xfrm>
          <a:solidFill>
            <a:schemeClr val="accent1"/>
          </a:solidFill>
        </p:grpSpPr>
        <p:sp>
          <p:nvSpPr>
            <p:cNvPr id="55" name="矩形 54"/>
            <p:cNvSpPr/>
            <p:nvPr/>
          </p:nvSpPr>
          <p:spPr>
            <a:xfrm>
              <a:off x="6581536" y="941981"/>
              <a:ext cx="1872051" cy="18720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华文细黑" pitchFamily="2" charset="-122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6761003" y="1050337"/>
              <a:ext cx="1563112" cy="1770753"/>
              <a:chOff x="4814599" y="2953593"/>
              <a:chExt cx="1563112" cy="1770753"/>
            </a:xfrm>
            <a:grpFill/>
          </p:grpSpPr>
          <p:sp>
            <p:nvSpPr>
              <p:cNvPr id="58" name="Text Box 10"/>
              <p:cNvSpPr txBox="1">
                <a:spLocks noChangeArrowheads="1"/>
              </p:cNvSpPr>
              <p:nvPr/>
            </p:nvSpPr>
            <p:spPr bwMode="auto">
              <a:xfrm>
                <a:off x="4814599" y="3639434"/>
                <a:ext cx="1563112" cy="1084912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您的内容打在这里，或者通过复制您的文本后，在此框中选择粘贴，并选择只保留文字。您的内容打在这里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+mn-ea"/>
                </a:endParaRPr>
              </a:p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华文细黑" pitchFamily="2" charset="-122"/>
                  <a:cs typeface="Arial" pitchFamily="34" charset="0"/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4960418" y="2953593"/>
                <a:ext cx="115716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000" dirty="0" smtClean="0">
                    <a:solidFill>
                      <a:schemeClr val="bg1"/>
                    </a:solidFill>
                    <a:latin typeface="FontAwesome" pitchFamily="2" charset="0"/>
                  </a:rPr>
                  <a:t></a:t>
                </a:r>
                <a:endParaRPr lang="zh-CN" altLang="en-US" sz="4000" dirty="0">
                  <a:solidFill>
                    <a:schemeClr val="bg1"/>
                  </a:solidFill>
                  <a:latin typeface="华文细黑" pitchFamily="2" charset="-122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4683728" y="1936210"/>
            <a:ext cx="1993749" cy="1993749"/>
            <a:chOff x="2654121" y="941981"/>
            <a:chExt cx="1872051" cy="1872051"/>
          </a:xfrm>
          <a:solidFill>
            <a:schemeClr val="accent1"/>
          </a:solidFill>
        </p:grpSpPr>
        <p:sp>
          <p:nvSpPr>
            <p:cNvPr id="71" name="矩形 70"/>
            <p:cNvSpPr/>
            <p:nvPr/>
          </p:nvSpPr>
          <p:spPr>
            <a:xfrm>
              <a:off x="2654121" y="941981"/>
              <a:ext cx="1872051" cy="18720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华文细黑" pitchFamily="2" charset="-122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2802890" y="1040661"/>
              <a:ext cx="1563112" cy="1746131"/>
              <a:chOff x="4814599" y="2953593"/>
              <a:chExt cx="1563112" cy="1746131"/>
            </a:xfrm>
            <a:grpFill/>
          </p:grpSpPr>
          <p:sp>
            <p:nvSpPr>
              <p:cNvPr id="73" name="Text Box 10"/>
              <p:cNvSpPr txBox="1">
                <a:spLocks noChangeArrowheads="1"/>
              </p:cNvSpPr>
              <p:nvPr/>
            </p:nvSpPr>
            <p:spPr bwMode="auto">
              <a:xfrm>
                <a:off x="4814599" y="3639434"/>
                <a:ext cx="1563112" cy="106029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您的内容打在这里，或者通过复制您的文本后，在此框中选择粘贴，并选择只保留文字。您的内容打在这里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+mn-ea"/>
                </a:endParaRPr>
              </a:p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华文细黑" pitchFamily="2" charset="-122"/>
                  <a:cs typeface="Arial" pitchFamily="34" charset="0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4960418" y="2953593"/>
                <a:ext cx="115716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000" dirty="0" smtClean="0">
                    <a:solidFill>
                      <a:schemeClr val="bg1"/>
                    </a:solidFill>
                    <a:latin typeface="FontAwesome" pitchFamily="2" charset="0"/>
                  </a:rPr>
                  <a:t></a:t>
                </a:r>
                <a:endParaRPr lang="zh-CN" altLang="en-US" sz="4000" dirty="0">
                  <a:solidFill>
                    <a:schemeClr val="bg1"/>
                  </a:solidFill>
                  <a:latin typeface="华文细黑" pitchFamily="2" charset="-122"/>
                </a:endParaRPr>
              </a:p>
            </p:txBody>
          </p:sp>
        </p:grpSp>
      </p:grpSp>
      <p:grpSp>
        <p:nvGrpSpPr>
          <p:cNvPr id="75" name="组合 74"/>
          <p:cNvGrpSpPr/>
          <p:nvPr/>
        </p:nvGrpSpPr>
        <p:grpSpPr>
          <a:xfrm>
            <a:off x="2592364" y="4020707"/>
            <a:ext cx="1993749" cy="1993749"/>
            <a:chOff x="690413" y="2899241"/>
            <a:chExt cx="1872051" cy="1872051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76" name="矩形 75"/>
            <p:cNvSpPr/>
            <p:nvPr/>
          </p:nvSpPr>
          <p:spPr>
            <a:xfrm>
              <a:off x="690413" y="2899241"/>
              <a:ext cx="1872051" cy="18720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华文细黑" pitchFamily="2" charset="-122"/>
              </a:endParaRPr>
            </a:p>
          </p:txBody>
        </p:sp>
        <p:grpSp>
          <p:nvGrpSpPr>
            <p:cNvPr id="77" name="组合 76"/>
            <p:cNvGrpSpPr/>
            <p:nvPr/>
          </p:nvGrpSpPr>
          <p:grpSpPr>
            <a:xfrm>
              <a:off x="875732" y="2945080"/>
              <a:ext cx="1563112" cy="1770753"/>
              <a:chOff x="4814599" y="2953593"/>
              <a:chExt cx="1563112" cy="1770753"/>
            </a:xfrm>
            <a:grpFill/>
          </p:grpSpPr>
          <p:sp>
            <p:nvSpPr>
              <p:cNvPr id="78" name="Text Box 10"/>
              <p:cNvSpPr txBox="1">
                <a:spLocks noChangeArrowheads="1"/>
              </p:cNvSpPr>
              <p:nvPr/>
            </p:nvSpPr>
            <p:spPr bwMode="auto">
              <a:xfrm>
                <a:off x="4814599" y="3639434"/>
                <a:ext cx="1563112" cy="1084912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您的内容打在这里，或者通过复制您的文本后，在此框中选择粘贴，并选择只保留文字。您的</a:t>
                </a:r>
                <a:r>
                  <a:rPr lang="zh-CN" altLang="en-US" sz="900" dirty="0" smtClean="0">
                    <a:solidFill>
                      <a:schemeClr val="bg1"/>
                    </a:solidFill>
                    <a:latin typeface="+mn-ea"/>
                  </a:rPr>
                  <a:t>内容打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在</a:t>
                </a:r>
                <a:r>
                  <a:rPr lang="zh-CN" altLang="en-US" sz="900" dirty="0" smtClean="0">
                    <a:solidFill>
                      <a:schemeClr val="bg1"/>
                    </a:solidFill>
                    <a:latin typeface="+mn-ea"/>
                  </a:rPr>
                  <a:t>这里</a:t>
                </a:r>
                <a:endParaRPr lang="en-US" altLang="zh-CN" sz="900" dirty="0" smtClean="0">
                  <a:solidFill>
                    <a:schemeClr val="bg1"/>
                  </a:solidFill>
                  <a:latin typeface="+mn-ea"/>
                </a:endParaRPr>
              </a:p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 smtClean="0">
                    <a:solidFill>
                      <a:schemeClr val="bg1"/>
                    </a:solidFill>
                    <a:latin typeface="+mn-ea"/>
                  </a:rPr>
                  <a:t>您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的内容打在</a:t>
                </a:r>
                <a:r>
                  <a:rPr lang="zh-CN" altLang="en-US" sz="900" dirty="0" smtClean="0">
                    <a:solidFill>
                      <a:schemeClr val="bg1"/>
                    </a:solidFill>
                    <a:latin typeface="+mn-ea"/>
                  </a:rPr>
                  <a:t>这里</a:t>
                </a:r>
                <a:endParaRPr lang="en-US" altLang="zh-CN" sz="900" dirty="0">
                  <a:solidFill>
                    <a:schemeClr val="bg1"/>
                  </a:solidFill>
                  <a:latin typeface="华文细黑" pitchFamily="2" charset="-122"/>
                  <a:cs typeface="Arial" pitchFamily="34" charset="0"/>
                </a:endParaRPr>
              </a:p>
            </p:txBody>
          </p:sp>
          <p:sp>
            <p:nvSpPr>
              <p:cNvPr id="79" name="文本框 78"/>
              <p:cNvSpPr txBox="1"/>
              <p:nvPr/>
            </p:nvSpPr>
            <p:spPr>
              <a:xfrm>
                <a:off x="4960418" y="2953593"/>
                <a:ext cx="115716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000" dirty="0">
                    <a:solidFill>
                      <a:schemeClr val="bg1"/>
                    </a:solidFill>
                    <a:latin typeface="FontAwesome" pitchFamily="2" charset="0"/>
                  </a:rPr>
                  <a:t></a:t>
                </a:r>
                <a:endParaRPr lang="zh-CN" altLang="en-US" sz="4000" dirty="0">
                  <a:solidFill>
                    <a:schemeClr val="bg1"/>
                  </a:solidFill>
                  <a:latin typeface="华文细黑" pitchFamily="2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3" grpId="0" animBg="1"/>
      <p:bldP spid="4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03753" y="2982389"/>
            <a:ext cx="42410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kern="100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  <a:cs typeface="Times New Roman" pitchFamily="18" charset="0"/>
              </a:rPr>
              <a:t>论文总结</a:t>
            </a:r>
            <a:endParaRPr lang="zh-CN" altLang="zh-CN" sz="4400" kern="100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  <a:cs typeface="Times New Roman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97157" y="3957161"/>
            <a:ext cx="15518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研究结论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研究不足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00295" y="3854495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5434135" y="1315452"/>
            <a:ext cx="1580321" cy="1580321"/>
            <a:chOff x="5434135" y="1315452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5434135" y="1315452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5"/>
            <p:cNvSpPr>
              <a:spLocks noEditPoints="1"/>
            </p:cNvSpPr>
            <p:nvPr/>
          </p:nvSpPr>
          <p:spPr bwMode="auto">
            <a:xfrm>
              <a:off x="5916110" y="1645920"/>
              <a:ext cx="621473" cy="919044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6401808" y="3957161"/>
            <a:ext cx="1551881" cy="879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研究思考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参考文献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研究结论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673027" y="1662988"/>
            <a:ext cx="3921555" cy="4079444"/>
            <a:chOff x="2673027" y="1662988"/>
            <a:chExt cx="3921555" cy="4079444"/>
          </a:xfrm>
        </p:grpSpPr>
        <p:grpSp>
          <p:nvGrpSpPr>
            <p:cNvPr id="16" name="组合 15"/>
            <p:cNvGrpSpPr/>
            <p:nvPr/>
          </p:nvGrpSpPr>
          <p:grpSpPr>
            <a:xfrm rot="21302113">
              <a:off x="3881671" y="1662988"/>
              <a:ext cx="1277341" cy="1270828"/>
              <a:chOff x="3094034" y="1143064"/>
              <a:chExt cx="1787764" cy="1778651"/>
            </a:xfrm>
            <a:solidFill>
              <a:schemeClr val="accent1"/>
            </a:solidFill>
          </p:grpSpPr>
          <p:cxnSp>
            <p:nvCxnSpPr>
              <p:cNvPr id="18" name="直接连接符 17"/>
              <p:cNvCxnSpPr>
                <a:endCxn id="20" idx="3"/>
              </p:cNvCxnSpPr>
              <p:nvPr/>
            </p:nvCxnSpPr>
            <p:spPr>
              <a:xfrm rot="297887" flipV="1">
                <a:off x="3094034" y="2229872"/>
                <a:ext cx="844287" cy="600510"/>
              </a:xfrm>
              <a:prstGeom prst="line">
                <a:avLst/>
              </a:prstGeom>
              <a:grpFill/>
              <a:ln w="9525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直接连接符 18"/>
              <p:cNvCxnSpPr>
                <a:stCxn id="20" idx="5"/>
              </p:cNvCxnSpPr>
              <p:nvPr/>
            </p:nvCxnSpPr>
            <p:spPr>
              <a:xfrm rot="297887">
                <a:off x="4139781" y="2298471"/>
                <a:ext cx="742017" cy="623244"/>
              </a:xfrm>
              <a:prstGeom prst="line">
                <a:avLst/>
              </a:prstGeom>
              <a:grpFill/>
              <a:ln w="9525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20" name="椭圆 19"/>
              <p:cNvSpPr/>
              <p:nvPr/>
            </p:nvSpPr>
            <p:spPr>
              <a:xfrm>
                <a:off x="3920179" y="1143064"/>
                <a:ext cx="290506" cy="1317397"/>
              </a:xfrm>
              <a:prstGeom prst="ellipse">
                <a:avLst/>
              </a:prstGeom>
              <a:grpFill/>
              <a:ln>
                <a:solidFill>
                  <a:schemeClr val="accent6">
                    <a:lumMod val="75000"/>
                  </a:schemeClr>
                </a:solidFill>
              </a:ln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spAutoFit/>
              </a:bodyPr>
              <a:lstStyle/>
              <a:p>
                <a:pPr algn="ctr"/>
                <a:endParaRPr lang="zh-CN" altLang="en-US" sz="3300" dirty="0">
                  <a:latin typeface="Nexa Light" pitchFamily="50" charset="0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2673027" y="2874019"/>
              <a:ext cx="3921555" cy="28684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/>
          <p:cNvSpPr/>
          <p:nvPr/>
        </p:nvSpPr>
        <p:spPr>
          <a:xfrm>
            <a:off x="2850978" y="3349030"/>
            <a:ext cx="3479002" cy="801117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后。</a:t>
            </a:r>
            <a:endParaRPr lang="en-US" altLang="zh-CN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850978" y="4385423"/>
            <a:ext cx="3479002" cy="801117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后。</a:t>
            </a:r>
            <a:endParaRPr lang="en-US" altLang="zh-CN" sz="1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410382" y="1981037"/>
            <a:ext cx="2900474" cy="3037018"/>
            <a:chOff x="7410382" y="1981037"/>
            <a:chExt cx="2900474" cy="3037018"/>
          </a:xfrm>
        </p:grpSpPr>
        <p:cxnSp>
          <p:nvCxnSpPr>
            <p:cNvPr id="26" name="直接连接符 25"/>
            <p:cNvCxnSpPr>
              <a:endCxn id="28" idx="3"/>
            </p:cNvCxnSpPr>
            <p:nvPr/>
          </p:nvCxnSpPr>
          <p:spPr>
            <a:xfrm flipV="1">
              <a:off x="8279717" y="2638968"/>
              <a:ext cx="548436" cy="280742"/>
            </a:xfrm>
            <a:prstGeom prst="lin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7" name="直接连接符 26"/>
            <p:cNvCxnSpPr>
              <a:stCxn id="28" idx="5"/>
            </p:cNvCxnSpPr>
            <p:nvPr/>
          </p:nvCxnSpPr>
          <p:spPr>
            <a:xfrm>
              <a:off x="8925569" y="2630505"/>
              <a:ext cx="513146" cy="292413"/>
            </a:xfrm>
            <a:prstGeom prst="lin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8" name="椭圆 27"/>
            <p:cNvSpPr/>
            <p:nvPr/>
          </p:nvSpPr>
          <p:spPr>
            <a:xfrm rot="21302113">
              <a:off x="8784248" y="1981037"/>
              <a:ext cx="138287" cy="767049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spAutoFit/>
            </a:bodyPr>
            <a:lstStyle/>
            <a:p>
              <a:pPr algn="ctr"/>
              <a:endParaRPr lang="zh-CN" altLang="en-US" sz="3300" dirty="0">
                <a:latin typeface="Nexa Light" pitchFamily="50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7410382" y="2896509"/>
              <a:ext cx="2900474" cy="21215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矩形 28"/>
          <p:cNvSpPr/>
          <p:nvPr/>
        </p:nvSpPr>
        <p:spPr>
          <a:xfrm>
            <a:off x="7577686" y="3199155"/>
            <a:ext cx="2565866" cy="1454244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保留</a:t>
            </a:r>
            <a:endParaRPr lang="en-US" altLang="zh-CN" sz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文本框 48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研究不足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2798441" y="2155698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2798441" y="2448026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Freeform 99"/>
          <p:cNvSpPr>
            <a:spLocks noChangeAspect="1" noEditPoints="1" noChangeArrowheads="1"/>
          </p:cNvSpPr>
          <p:nvPr/>
        </p:nvSpPr>
        <p:spPr bwMode="auto">
          <a:xfrm>
            <a:off x="2237450" y="2155698"/>
            <a:ext cx="492501" cy="508917"/>
          </a:xfrm>
          <a:custGeom>
            <a:avLst/>
            <a:gdLst>
              <a:gd name="T0" fmla="*/ 35 w 89"/>
              <a:gd name="T1" fmla="*/ 11 h 92"/>
              <a:gd name="T2" fmla="*/ 56 w 89"/>
              <a:gd name="T3" fmla="*/ 11 h 92"/>
              <a:gd name="T4" fmla="*/ 70 w 89"/>
              <a:gd name="T5" fmla="*/ 10 h 92"/>
              <a:gd name="T6" fmla="*/ 70 w 89"/>
              <a:gd name="T7" fmla="*/ 27 h 92"/>
              <a:gd name="T8" fmla="*/ 70 w 89"/>
              <a:gd name="T9" fmla="*/ 10 h 92"/>
              <a:gd name="T10" fmla="*/ 30 w 89"/>
              <a:gd name="T11" fmla="*/ 55 h 92"/>
              <a:gd name="T12" fmla="*/ 32 w 89"/>
              <a:gd name="T13" fmla="*/ 85 h 92"/>
              <a:gd name="T14" fmla="*/ 22 w 89"/>
              <a:gd name="T15" fmla="*/ 59 h 92"/>
              <a:gd name="T16" fmla="*/ 17 w 89"/>
              <a:gd name="T17" fmla="*/ 85 h 92"/>
              <a:gd name="T18" fmla="*/ 11 w 89"/>
              <a:gd name="T19" fmla="*/ 55 h 92"/>
              <a:gd name="T20" fmla="*/ 4 w 89"/>
              <a:gd name="T21" fmla="*/ 53 h 92"/>
              <a:gd name="T22" fmla="*/ 10 w 89"/>
              <a:gd name="T23" fmla="*/ 28 h 92"/>
              <a:gd name="T24" fmla="*/ 21 w 89"/>
              <a:gd name="T25" fmla="*/ 35 h 92"/>
              <a:gd name="T26" fmla="*/ 31 w 89"/>
              <a:gd name="T27" fmla="*/ 28 h 92"/>
              <a:gd name="T28" fmla="*/ 44 w 89"/>
              <a:gd name="T29" fmla="*/ 24 h 92"/>
              <a:gd name="T30" fmla="*/ 44 w 89"/>
              <a:gd name="T31" fmla="*/ 27 h 92"/>
              <a:gd name="T32" fmla="*/ 45 w 89"/>
              <a:gd name="T33" fmla="*/ 48 h 92"/>
              <a:gd name="T34" fmla="*/ 45 w 89"/>
              <a:gd name="T35" fmla="*/ 48 h 92"/>
              <a:gd name="T36" fmla="*/ 45 w 89"/>
              <a:gd name="T37" fmla="*/ 48 h 92"/>
              <a:gd name="T38" fmla="*/ 47 w 89"/>
              <a:gd name="T39" fmla="*/ 27 h 92"/>
              <a:gd name="T40" fmla="*/ 47 w 89"/>
              <a:gd name="T41" fmla="*/ 24 h 92"/>
              <a:gd name="T42" fmla="*/ 59 w 89"/>
              <a:gd name="T43" fmla="*/ 28 h 92"/>
              <a:gd name="T44" fmla="*/ 70 w 89"/>
              <a:gd name="T45" fmla="*/ 35 h 92"/>
              <a:gd name="T46" fmla="*/ 80 w 89"/>
              <a:gd name="T47" fmla="*/ 28 h 92"/>
              <a:gd name="T48" fmla="*/ 85 w 89"/>
              <a:gd name="T49" fmla="*/ 51 h 92"/>
              <a:gd name="T50" fmla="*/ 79 w 89"/>
              <a:gd name="T51" fmla="*/ 55 h 92"/>
              <a:gd name="T52" fmla="*/ 80 w 89"/>
              <a:gd name="T53" fmla="*/ 85 h 92"/>
              <a:gd name="T54" fmla="*/ 71 w 89"/>
              <a:gd name="T55" fmla="*/ 59 h 92"/>
              <a:gd name="T56" fmla="*/ 66 w 89"/>
              <a:gd name="T57" fmla="*/ 85 h 92"/>
              <a:gd name="T58" fmla="*/ 60 w 89"/>
              <a:gd name="T59" fmla="*/ 55 h 92"/>
              <a:gd name="T60" fmla="*/ 57 w 89"/>
              <a:gd name="T61" fmla="*/ 55 h 92"/>
              <a:gd name="T62" fmla="*/ 49 w 89"/>
              <a:gd name="T63" fmla="*/ 92 h 92"/>
              <a:gd name="T64" fmla="*/ 43 w 89"/>
              <a:gd name="T65" fmla="*/ 61 h 92"/>
              <a:gd name="T66" fmla="*/ 32 w 89"/>
              <a:gd name="T67" fmla="*/ 92 h 92"/>
              <a:gd name="T68" fmla="*/ 30 w 89"/>
              <a:gd name="T69" fmla="*/ 52 h 92"/>
              <a:gd name="T70" fmla="*/ 13 w 89"/>
              <a:gd name="T71" fmla="*/ 18 h 92"/>
              <a:gd name="T72" fmla="*/ 29 w 89"/>
              <a:gd name="T73" fmla="*/ 18 h 9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89"/>
              <a:gd name="T112" fmla="*/ 0 h 92"/>
              <a:gd name="T113" fmla="*/ 89 w 89"/>
              <a:gd name="T114" fmla="*/ 92 h 92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89" h="92">
                <a:moveTo>
                  <a:pt x="45" y="0"/>
                </a:moveTo>
                <a:cubicBezTo>
                  <a:pt x="40" y="0"/>
                  <a:pt x="35" y="5"/>
                  <a:pt x="35" y="11"/>
                </a:cubicBezTo>
                <a:cubicBezTo>
                  <a:pt x="35" y="16"/>
                  <a:pt x="40" y="21"/>
                  <a:pt x="45" y="21"/>
                </a:cubicBezTo>
                <a:cubicBezTo>
                  <a:pt x="51" y="21"/>
                  <a:pt x="56" y="16"/>
                  <a:pt x="56" y="11"/>
                </a:cubicBezTo>
                <a:cubicBezTo>
                  <a:pt x="56" y="5"/>
                  <a:pt x="51" y="0"/>
                  <a:pt x="45" y="0"/>
                </a:cubicBezTo>
                <a:close/>
                <a:moveTo>
                  <a:pt x="70" y="10"/>
                </a:moveTo>
                <a:cubicBezTo>
                  <a:pt x="65" y="10"/>
                  <a:pt x="61" y="14"/>
                  <a:pt x="61" y="18"/>
                </a:cubicBezTo>
                <a:cubicBezTo>
                  <a:pt x="61" y="23"/>
                  <a:pt x="65" y="27"/>
                  <a:pt x="70" y="27"/>
                </a:cubicBezTo>
                <a:cubicBezTo>
                  <a:pt x="74" y="27"/>
                  <a:pt x="78" y="23"/>
                  <a:pt x="78" y="18"/>
                </a:cubicBezTo>
                <a:cubicBezTo>
                  <a:pt x="78" y="14"/>
                  <a:pt x="74" y="10"/>
                  <a:pt x="70" y="10"/>
                </a:cubicBezTo>
                <a:close/>
                <a:moveTo>
                  <a:pt x="30" y="52"/>
                </a:move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85"/>
                  <a:pt x="32" y="85"/>
                  <a:pt x="32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22" y="59"/>
                  <a:pt x="22" y="59"/>
                  <a:pt x="22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7" y="85"/>
                  <a:pt x="17" y="85"/>
                  <a:pt x="17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11" y="55"/>
                  <a:pt x="11" y="55"/>
                  <a:pt x="11" y="55"/>
                </a:cubicBezTo>
                <a:cubicBezTo>
                  <a:pt x="10" y="43"/>
                  <a:pt x="10" y="43"/>
                  <a:pt x="10" y="43"/>
                </a:cubicBezTo>
                <a:cubicBezTo>
                  <a:pt x="4" y="53"/>
                  <a:pt x="4" y="53"/>
                  <a:pt x="4" y="53"/>
                </a:cubicBezTo>
                <a:cubicBezTo>
                  <a:pt x="0" y="50"/>
                  <a:pt x="0" y="50"/>
                  <a:pt x="0" y="50"/>
                </a:cubicBezTo>
                <a:cubicBezTo>
                  <a:pt x="10" y="28"/>
                  <a:pt x="10" y="28"/>
                  <a:pt x="1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21" y="35"/>
                  <a:pt x="21" y="35"/>
                  <a:pt x="21" y="35"/>
                </a:cubicBezTo>
                <a:cubicBezTo>
                  <a:pt x="26" y="28"/>
                  <a:pt x="26" y="28"/>
                  <a:pt x="26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3" y="24"/>
                  <a:pt x="33" y="24"/>
                  <a:pt x="33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5"/>
                  <a:pt x="43" y="25"/>
                  <a:pt x="43" y="25"/>
                </a:cubicBezTo>
                <a:cubicBezTo>
                  <a:pt x="44" y="27"/>
                  <a:pt x="44" y="27"/>
                  <a:pt x="44" y="27"/>
                </a:cubicBezTo>
                <a:cubicBezTo>
                  <a:pt x="41" y="44"/>
                  <a:pt x="41" y="44"/>
                  <a:pt x="41" y="44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9" y="44"/>
                  <a:pt x="49" y="44"/>
                  <a:pt x="49" y="44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5"/>
                  <a:pt x="48" y="25"/>
                  <a:pt x="48" y="25"/>
                </a:cubicBezTo>
                <a:cubicBezTo>
                  <a:pt x="47" y="24"/>
                  <a:pt x="47" y="24"/>
                  <a:pt x="47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59" y="28"/>
                  <a:pt x="59" y="28"/>
                  <a:pt x="59" y="28"/>
                </a:cubicBezTo>
                <a:cubicBezTo>
                  <a:pt x="64" y="28"/>
                  <a:pt x="64" y="28"/>
                  <a:pt x="64" y="28"/>
                </a:cubicBezTo>
                <a:cubicBezTo>
                  <a:pt x="70" y="35"/>
                  <a:pt x="70" y="35"/>
                  <a:pt x="70" y="35"/>
                </a:cubicBezTo>
                <a:cubicBezTo>
                  <a:pt x="75" y="28"/>
                  <a:pt x="75" y="28"/>
                  <a:pt x="75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9" y="48"/>
                  <a:pt x="89" y="48"/>
                  <a:pt x="89" y="48"/>
                </a:cubicBezTo>
                <a:cubicBezTo>
                  <a:pt x="85" y="51"/>
                  <a:pt x="85" y="51"/>
                  <a:pt x="85" y="51"/>
                </a:cubicBezTo>
                <a:cubicBezTo>
                  <a:pt x="79" y="41"/>
                  <a:pt x="79" y="41"/>
                  <a:pt x="79" y="41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80" y="85"/>
                  <a:pt x="80" y="85"/>
                  <a:pt x="80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1" y="59"/>
                  <a:pt x="71" y="59"/>
                  <a:pt x="71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85"/>
                  <a:pt x="66" y="85"/>
                  <a:pt x="66" y="85"/>
                </a:cubicBezTo>
                <a:cubicBezTo>
                  <a:pt x="59" y="85"/>
                  <a:pt x="59" y="85"/>
                  <a:pt x="59" y="8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0" y="53"/>
                  <a:pt x="60" y="53"/>
                </a:cubicBezTo>
                <a:cubicBezTo>
                  <a:pt x="57" y="55"/>
                  <a:pt x="57" y="55"/>
                  <a:pt x="57" y="55"/>
                </a:cubicBezTo>
                <a:cubicBezTo>
                  <a:pt x="58" y="92"/>
                  <a:pt x="58" y="92"/>
                  <a:pt x="5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47" y="61"/>
                  <a:pt x="47" y="61"/>
                  <a:pt x="47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2" y="92"/>
                  <a:pt x="42" y="92"/>
                  <a:pt x="4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4" y="55"/>
                  <a:pt x="34" y="55"/>
                  <a:pt x="34" y="55"/>
                </a:cubicBezTo>
                <a:cubicBezTo>
                  <a:pt x="30" y="52"/>
                  <a:pt x="30" y="52"/>
                  <a:pt x="30" y="52"/>
                </a:cubicBezTo>
                <a:close/>
                <a:moveTo>
                  <a:pt x="21" y="10"/>
                </a:moveTo>
                <a:cubicBezTo>
                  <a:pt x="16" y="10"/>
                  <a:pt x="13" y="14"/>
                  <a:pt x="13" y="18"/>
                </a:cubicBezTo>
                <a:cubicBezTo>
                  <a:pt x="13" y="23"/>
                  <a:pt x="16" y="27"/>
                  <a:pt x="21" y="27"/>
                </a:cubicBezTo>
                <a:cubicBezTo>
                  <a:pt x="25" y="27"/>
                  <a:pt x="29" y="23"/>
                  <a:pt x="29" y="18"/>
                </a:cubicBezTo>
                <a:cubicBezTo>
                  <a:pt x="29" y="14"/>
                  <a:pt x="25" y="10"/>
                  <a:pt x="21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6091498" y="3976357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091498" y="4268685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7" name="Freeform 8"/>
          <p:cNvSpPr>
            <a:spLocks noChangeAspect="1" noEditPoints="1" noChangeArrowheads="1"/>
          </p:cNvSpPr>
          <p:nvPr/>
        </p:nvSpPr>
        <p:spPr bwMode="auto">
          <a:xfrm>
            <a:off x="5642815" y="4025400"/>
            <a:ext cx="466507" cy="462847"/>
          </a:xfrm>
          <a:custGeom>
            <a:avLst/>
            <a:gdLst>
              <a:gd name="T0" fmla="*/ 39 w 108"/>
              <a:gd name="T1" fmla="*/ 4 h 107"/>
              <a:gd name="T2" fmla="*/ 104 w 108"/>
              <a:gd name="T3" fmla="*/ 38 h 107"/>
              <a:gd name="T4" fmla="*/ 70 w 108"/>
              <a:gd name="T5" fmla="*/ 103 h 107"/>
              <a:gd name="T6" fmla="*/ 30 w 108"/>
              <a:gd name="T7" fmla="*/ 99 h 107"/>
              <a:gd name="T8" fmla="*/ 5 w 108"/>
              <a:gd name="T9" fmla="*/ 69 h 107"/>
              <a:gd name="T10" fmla="*/ 95 w 108"/>
              <a:gd name="T11" fmla="*/ 61 h 107"/>
              <a:gd name="T12" fmla="*/ 90 w 108"/>
              <a:gd name="T13" fmla="*/ 45 h 107"/>
              <a:gd name="T14" fmla="*/ 79 w 108"/>
              <a:gd name="T15" fmla="*/ 42 h 107"/>
              <a:gd name="T16" fmla="*/ 74 w 108"/>
              <a:gd name="T17" fmla="*/ 35 h 107"/>
              <a:gd name="T18" fmla="*/ 78 w 108"/>
              <a:gd name="T19" fmla="*/ 25 h 107"/>
              <a:gd name="T20" fmla="*/ 72 w 108"/>
              <a:gd name="T21" fmla="*/ 24 h 107"/>
              <a:gd name="T22" fmla="*/ 69 w 108"/>
              <a:gd name="T23" fmla="*/ 31 h 107"/>
              <a:gd name="T24" fmla="*/ 66 w 108"/>
              <a:gd name="T25" fmla="*/ 25 h 107"/>
              <a:gd name="T26" fmla="*/ 65 w 108"/>
              <a:gd name="T27" fmla="*/ 15 h 107"/>
              <a:gd name="T28" fmla="*/ 57 w 108"/>
              <a:gd name="T29" fmla="*/ 13 h 107"/>
              <a:gd name="T30" fmla="*/ 46 w 108"/>
              <a:gd name="T31" fmla="*/ 15 h 107"/>
              <a:gd name="T32" fmla="*/ 40 w 108"/>
              <a:gd name="T33" fmla="*/ 23 h 107"/>
              <a:gd name="T34" fmla="*/ 36 w 108"/>
              <a:gd name="T35" fmla="*/ 20 h 107"/>
              <a:gd name="T36" fmla="*/ 31 w 108"/>
              <a:gd name="T37" fmla="*/ 28 h 107"/>
              <a:gd name="T38" fmla="*/ 25 w 108"/>
              <a:gd name="T39" fmla="*/ 31 h 107"/>
              <a:gd name="T40" fmla="*/ 29 w 108"/>
              <a:gd name="T41" fmla="*/ 34 h 107"/>
              <a:gd name="T42" fmla="*/ 34 w 108"/>
              <a:gd name="T43" fmla="*/ 29 h 107"/>
              <a:gd name="T44" fmla="*/ 39 w 108"/>
              <a:gd name="T45" fmla="*/ 35 h 107"/>
              <a:gd name="T46" fmla="*/ 33 w 108"/>
              <a:gd name="T47" fmla="*/ 40 h 107"/>
              <a:gd name="T48" fmla="*/ 32 w 108"/>
              <a:gd name="T49" fmla="*/ 46 h 107"/>
              <a:gd name="T50" fmla="*/ 30 w 108"/>
              <a:gd name="T51" fmla="*/ 52 h 107"/>
              <a:gd name="T52" fmla="*/ 22 w 108"/>
              <a:gd name="T53" fmla="*/ 52 h 107"/>
              <a:gd name="T54" fmla="*/ 24 w 108"/>
              <a:gd name="T55" fmla="*/ 60 h 107"/>
              <a:gd name="T56" fmla="*/ 26 w 108"/>
              <a:gd name="T57" fmla="*/ 60 h 107"/>
              <a:gd name="T58" fmla="*/ 32 w 108"/>
              <a:gd name="T59" fmla="*/ 64 h 107"/>
              <a:gd name="T60" fmla="*/ 38 w 108"/>
              <a:gd name="T61" fmla="*/ 66 h 107"/>
              <a:gd name="T62" fmla="*/ 46 w 108"/>
              <a:gd name="T63" fmla="*/ 62 h 107"/>
              <a:gd name="T64" fmla="*/ 56 w 108"/>
              <a:gd name="T65" fmla="*/ 63 h 107"/>
              <a:gd name="T66" fmla="*/ 62 w 108"/>
              <a:gd name="T67" fmla="*/ 66 h 107"/>
              <a:gd name="T68" fmla="*/ 71 w 108"/>
              <a:gd name="T69" fmla="*/ 66 h 107"/>
              <a:gd name="T70" fmla="*/ 72 w 108"/>
              <a:gd name="T71" fmla="*/ 73 h 107"/>
              <a:gd name="T72" fmla="*/ 69 w 108"/>
              <a:gd name="T73" fmla="*/ 79 h 107"/>
              <a:gd name="T74" fmla="*/ 68 w 108"/>
              <a:gd name="T75" fmla="*/ 85 h 107"/>
              <a:gd name="T76" fmla="*/ 64 w 108"/>
              <a:gd name="T77" fmla="*/ 90 h 107"/>
              <a:gd name="T78" fmla="*/ 61 w 108"/>
              <a:gd name="T79" fmla="*/ 94 h 107"/>
              <a:gd name="T80" fmla="*/ 91 w 108"/>
              <a:gd name="T81" fmla="*/ 73 h 107"/>
              <a:gd name="T82" fmla="*/ 52 w 108"/>
              <a:gd name="T83" fmla="*/ 94 h 107"/>
              <a:gd name="T84" fmla="*/ 45 w 108"/>
              <a:gd name="T85" fmla="*/ 84 h 107"/>
              <a:gd name="T86" fmla="*/ 41 w 108"/>
              <a:gd name="T87" fmla="*/ 80 h 107"/>
              <a:gd name="T88" fmla="*/ 36 w 108"/>
              <a:gd name="T89" fmla="*/ 75 h 107"/>
              <a:gd name="T90" fmla="*/ 38 w 108"/>
              <a:gd name="T91" fmla="*/ 67 h 107"/>
              <a:gd name="T92" fmla="*/ 29 w 108"/>
              <a:gd name="T93" fmla="*/ 64 h 107"/>
              <a:gd name="T94" fmla="*/ 20 w 108"/>
              <a:gd name="T95" fmla="*/ 62 h 107"/>
              <a:gd name="T96" fmla="*/ 13 w 108"/>
              <a:gd name="T97" fmla="*/ 56 h 107"/>
              <a:gd name="T98" fmla="*/ 35 w 108"/>
              <a:gd name="T99" fmla="*/ 90 h 107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108"/>
              <a:gd name="T151" fmla="*/ 0 h 107"/>
              <a:gd name="T152" fmla="*/ 108 w 108"/>
              <a:gd name="T153" fmla="*/ 107 h 107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108" h="107">
                <a:moveTo>
                  <a:pt x="39" y="4"/>
                </a:move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53" y="0"/>
                  <a:pt x="67" y="2"/>
                  <a:pt x="78" y="8"/>
                </a:cubicBezTo>
                <a:cubicBezTo>
                  <a:pt x="90" y="14"/>
                  <a:pt x="99" y="24"/>
                  <a:pt x="103" y="38"/>
                </a:cubicBezTo>
                <a:cubicBezTo>
                  <a:pt x="104" y="38"/>
                  <a:pt x="104" y="38"/>
                  <a:pt x="104" y="38"/>
                </a:cubicBezTo>
                <a:cubicBezTo>
                  <a:pt x="104" y="38"/>
                  <a:pt x="104" y="38"/>
                  <a:pt x="104" y="38"/>
                </a:cubicBezTo>
                <a:cubicBezTo>
                  <a:pt x="108" y="52"/>
                  <a:pt x="106" y="66"/>
                  <a:pt x="100" y="78"/>
                </a:cubicBezTo>
                <a:cubicBezTo>
                  <a:pt x="94" y="89"/>
                  <a:pt x="83" y="99"/>
                  <a:pt x="70" y="103"/>
                </a:cubicBezTo>
                <a:cubicBezTo>
                  <a:pt x="70" y="103"/>
                  <a:pt x="70" y="103"/>
                  <a:pt x="70" y="103"/>
                </a:cubicBezTo>
                <a:cubicBezTo>
                  <a:pt x="69" y="103"/>
                  <a:pt x="69" y="103"/>
                  <a:pt x="69" y="103"/>
                </a:cubicBezTo>
                <a:cubicBezTo>
                  <a:pt x="56" y="107"/>
                  <a:pt x="42" y="106"/>
                  <a:pt x="30" y="99"/>
                </a:cubicBezTo>
                <a:cubicBezTo>
                  <a:pt x="18" y="93"/>
                  <a:pt x="9" y="83"/>
                  <a:pt x="5" y="69"/>
                </a:cubicBezTo>
                <a:cubicBezTo>
                  <a:pt x="5" y="69"/>
                  <a:pt x="5" y="69"/>
                  <a:pt x="5" y="69"/>
                </a:cubicBezTo>
                <a:cubicBezTo>
                  <a:pt x="5" y="69"/>
                  <a:pt x="5" y="69"/>
                  <a:pt x="5" y="69"/>
                </a:cubicBezTo>
                <a:cubicBezTo>
                  <a:pt x="0" y="55"/>
                  <a:pt x="2" y="41"/>
                  <a:pt x="8" y="29"/>
                </a:cubicBezTo>
                <a:cubicBezTo>
                  <a:pt x="15" y="18"/>
                  <a:pt x="25" y="8"/>
                  <a:pt x="39" y="4"/>
                </a:cubicBezTo>
                <a:close/>
                <a:moveTo>
                  <a:pt x="95" y="61"/>
                </a:moveTo>
                <a:cubicBezTo>
                  <a:pt x="92" y="54"/>
                  <a:pt x="92" y="54"/>
                  <a:pt x="92" y="54"/>
                </a:cubicBezTo>
                <a:cubicBezTo>
                  <a:pt x="91" y="48"/>
                  <a:pt x="91" y="48"/>
                  <a:pt x="91" y="48"/>
                </a:cubicBezTo>
                <a:cubicBezTo>
                  <a:pt x="90" y="45"/>
                  <a:pt x="90" y="45"/>
                  <a:pt x="90" y="45"/>
                </a:cubicBezTo>
                <a:cubicBezTo>
                  <a:pt x="84" y="47"/>
                  <a:pt x="84" y="47"/>
                  <a:pt x="84" y="47"/>
                </a:cubicBezTo>
                <a:cubicBezTo>
                  <a:pt x="81" y="46"/>
                  <a:pt x="81" y="46"/>
                  <a:pt x="81" y="46"/>
                </a:cubicBezTo>
                <a:cubicBezTo>
                  <a:pt x="81" y="46"/>
                  <a:pt x="79" y="43"/>
                  <a:pt x="79" y="42"/>
                </a:cubicBezTo>
                <a:cubicBezTo>
                  <a:pt x="79" y="41"/>
                  <a:pt x="77" y="40"/>
                  <a:pt x="77" y="40"/>
                </a:cubicBezTo>
                <a:cubicBezTo>
                  <a:pt x="75" y="38"/>
                  <a:pt x="75" y="38"/>
                  <a:pt x="75" y="38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27"/>
                  <a:pt x="75" y="27"/>
                  <a:pt x="75" y="27"/>
                </a:cubicBezTo>
                <a:cubicBezTo>
                  <a:pt x="76" y="26"/>
                  <a:pt x="76" y="26"/>
                  <a:pt x="76" y="26"/>
                </a:cubicBezTo>
                <a:cubicBezTo>
                  <a:pt x="76" y="26"/>
                  <a:pt x="78" y="25"/>
                  <a:pt x="78" y="25"/>
                </a:cubicBezTo>
                <a:cubicBezTo>
                  <a:pt x="79" y="25"/>
                  <a:pt x="79" y="23"/>
                  <a:pt x="79" y="23"/>
                </a:cubicBezTo>
                <a:cubicBezTo>
                  <a:pt x="79" y="23"/>
                  <a:pt x="77" y="23"/>
                  <a:pt x="76" y="23"/>
                </a:cubicBezTo>
                <a:cubicBezTo>
                  <a:pt x="75" y="23"/>
                  <a:pt x="73" y="24"/>
                  <a:pt x="72" y="24"/>
                </a:cubicBezTo>
                <a:cubicBezTo>
                  <a:pt x="71" y="25"/>
                  <a:pt x="73" y="27"/>
                  <a:pt x="73" y="27"/>
                </a:cubicBezTo>
                <a:cubicBezTo>
                  <a:pt x="72" y="31"/>
                  <a:pt x="72" y="31"/>
                  <a:pt x="72" y="31"/>
                </a:cubicBezTo>
                <a:cubicBezTo>
                  <a:pt x="69" y="31"/>
                  <a:pt x="69" y="31"/>
                  <a:pt x="69" y="31"/>
                </a:cubicBezTo>
                <a:cubicBezTo>
                  <a:pt x="69" y="29"/>
                  <a:pt x="69" y="29"/>
                  <a:pt x="69" y="29"/>
                </a:cubicBezTo>
                <a:cubicBezTo>
                  <a:pt x="66" y="28"/>
                  <a:pt x="66" y="28"/>
                  <a:pt x="66" y="28"/>
                </a:cubicBezTo>
                <a:cubicBezTo>
                  <a:pt x="66" y="25"/>
                  <a:pt x="66" y="25"/>
                  <a:pt x="66" y="25"/>
                </a:cubicBezTo>
                <a:cubicBezTo>
                  <a:pt x="67" y="21"/>
                  <a:pt x="67" y="21"/>
                  <a:pt x="67" y="21"/>
                </a:cubicBezTo>
                <a:cubicBezTo>
                  <a:pt x="64" y="18"/>
                  <a:pt x="64" y="18"/>
                  <a:pt x="64" y="18"/>
                </a:cubicBezTo>
                <a:cubicBezTo>
                  <a:pt x="65" y="15"/>
                  <a:pt x="65" y="15"/>
                  <a:pt x="65" y="15"/>
                </a:cubicBezTo>
                <a:cubicBezTo>
                  <a:pt x="58" y="17"/>
                  <a:pt x="58" y="17"/>
                  <a:pt x="58" y="17"/>
                </a:cubicBezTo>
                <a:cubicBezTo>
                  <a:pt x="56" y="16"/>
                  <a:pt x="56" y="16"/>
                  <a:pt x="56" y="16"/>
                </a:cubicBezTo>
                <a:cubicBezTo>
                  <a:pt x="57" y="13"/>
                  <a:pt x="57" y="13"/>
                  <a:pt x="57" y="13"/>
                </a:cubicBezTo>
                <a:cubicBezTo>
                  <a:pt x="58" y="12"/>
                  <a:pt x="58" y="12"/>
                  <a:pt x="58" y="12"/>
                </a:cubicBezTo>
                <a:cubicBezTo>
                  <a:pt x="54" y="12"/>
                  <a:pt x="49" y="12"/>
                  <a:pt x="44" y="14"/>
                </a:cubicBezTo>
                <a:cubicBezTo>
                  <a:pt x="46" y="15"/>
                  <a:pt x="46" y="15"/>
                  <a:pt x="46" y="15"/>
                </a:cubicBezTo>
                <a:cubicBezTo>
                  <a:pt x="46" y="15"/>
                  <a:pt x="46" y="21"/>
                  <a:pt x="45" y="21"/>
                </a:cubicBezTo>
                <a:cubicBezTo>
                  <a:pt x="45" y="22"/>
                  <a:pt x="43" y="22"/>
                  <a:pt x="43" y="22"/>
                </a:cubicBezTo>
                <a:cubicBezTo>
                  <a:pt x="40" y="23"/>
                  <a:pt x="40" y="23"/>
                  <a:pt x="40" y="23"/>
                </a:cubicBezTo>
                <a:cubicBezTo>
                  <a:pt x="39" y="18"/>
                  <a:pt x="39" y="18"/>
                  <a:pt x="39" y="18"/>
                </a:cubicBezTo>
                <a:cubicBezTo>
                  <a:pt x="38" y="18"/>
                  <a:pt x="38" y="18"/>
                  <a:pt x="38" y="18"/>
                </a:cubicBezTo>
                <a:cubicBezTo>
                  <a:pt x="36" y="20"/>
                  <a:pt x="36" y="20"/>
                  <a:pt x="36" y="20"/>
                </a:cubicBezTo>
                <a:cubicBezTo>
                  <a:pt x="34" y="26"/>
                  <a:pt x="34" y="26"/>
                  <a:pt x="34" y="26"/>
                </a:cubicBezTo>
                <a:cubicBezTo>
                  <a:pt x="34" y="28"/>
                  <a:pt x="34" y="28"/>
                  <a:pt x="34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28" y="28"/>
                  <a:pt x="28" y="28"/>
                  <a:pt x="28" y="28"/>
                </a:cubicBezTo>
                <a:cubicBezTo>
                  <a:pt x="26" y="30"/>
                  <a:pt x="26" y="30"/>
                  <a:pt x="26" y="30"/>
                </a:cubicBezTo>
                <a:cubicBezTo>
                  <a:pt x="25" y="31"/>
                  <a:pt x="25" y="31"/>
                  <a:pt x="25" y="31"/>
                </a:cubicBezTo>
                <a:cubicBezTo>
                  <a:pt x="26" y="34"/>
                  <a:pt x="26" y="34"/>
                  <a:pt x="26" y="34"/>
                </a:cubicBezTo>
                <a:cubicBezTo>
                  <a:pt x="28" y="36"/>
                  <a:pt x="28" y="36"/>
                  <a:pt x="28" y="36"/>
                </a:cubicBezTo>
                <a:cubicBezTo>
                  <a:pt x="29" y="34"/>
                  <a:pt x="29" y="34"/>
                  <a:pt x="29" y="34"/>
                </a:cubicBezTo>
                <a:cubicBezTo>
                  <a:pt x="29" y="31"/>
                  <a:pt x="29" y="31"/>
                  <a:pt x="29" y="31"/>
                </a:cubicBezTo>
                <a:cubicBezTo>
                  <a:pt x="31" y="30"/>
                  <a:pt x="31" y="30"/>
                  <a:pt x="31" y="30"/>
                </a:cubicBezTo>
                <a:cubicBezTo>
                  <a:pt x="34" y="29"/>
                  <a:pt x="34" y="29"/>
                  <a:pt x="34" y="29"/>
                </a:cubicBezTo>
                <a:cubicBezTo>
                  <a:pt x="36" y="31"/>
                  <a:pt x="36" y="31"/>
                  <a:pt x="36" y="31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2"/>
                  <a:pt x="40" y="35"/>
                  <a:pt x="39" y="35"/>
                </a:cubicBezTo>
                <a:cubicBezTo>
                  <a:pt x="35" y="36"/>
                  <a:pt x="35" y="36"/>
                  <a:pt x="35" y="36"/>
                </a:cubicBezTo>
                <a:cubicBezTo>
                  <a:pt x="35" y="36"/>
                  <a:pt x="38" y="39"/>
                  <a:pt x="36" y="39"/>
                </a:cubicBezTo>
                <a:cubicBezTo>
                  <a:pt x="33" y="40"/>
                  <a:pt x="33" y="40"/>
                  <a:pt x="33" y="40"/>
                </a:cubicBezTo>
                <a:cubicBezTo>
                  <a:pt x="31" y="44"/>
                  <a:pt x="31" y="44"/>
                  <a:pt x="31" y="44"/>
                </a:cubicBezTo>
                <a:cubicBezTo>
                  <a:pt x="33" y="43"/>
                  <a:pt x="33" y="43"/>
                  <a:pt x="33" y="43"/>
                </a:cubicBezTo>
                <a:cubicBezTo>
                  <a:pt x="32" y="46"/>
                  <a:pt x="32" y="46"/>
                  <a:pt x="32" y="46"/>
                </a:cubicBezTo>
                <a:cubicBezTo>
                  <a:pt x="31" y="48"/>
                  <a:pt x="31" y="48"/>
                  <a:pt x="31" y="48"/>
                </a:cubicBezTo>
                <a:cubicBezTo>
                  <a:pt x="31" y="48"/>
                  <a:pt x="31" y="51"/>
                  <a:pt x="32" y="52"/>
                </a:cubicBezTo>
                <a:cubicBezTo>
                  <a:pt x="32" y="52"/>
                  <a:pt x="31" y="52"/>
                  <a:pt x="30" y="52"/>
                </a:cubicBezTo>
                <a:cubicBezTo>
                  <a:pt x="29" y="53"/>
                  <a:pt x="28" y="49"/>
                  <a:pt x="28" y="49"/>
                </a:cubicBezTo>
                <a:cubicBezTo>
                  <a:pt x="26" y="51"/>
                  <a:pt x="26" y="51"/>
                  <a:pt x="26" y="51"/>
                </a:cubicBezTo>
                <a:cubicBezTo>
                  <a:pt x="22" y="52"/>
                  <a:pt x="22" y="52"/>
                  <a:pt x="22" y="52"/>
                </a:cubicBezTo>
                <a:cubicBezTo>
                  <a:pt x="21" y="56"/>
                  <a:pt x="21" y="56"/>
                  <a:pt x="21" y="56"/>
                </a:cubicBezTo>
                <a:cubicBezTo>
                  <a:pt x="22" y="59"/>
                  <a:pt x="22" y="59"/>
                  <a:pt x="22" y="59"/>
                </a:cubicBezTo>
                <a:cubicBezTo>
                  <a:pt x="24" y="60"/>
                  <a:pt x="24" y="60"/>
                  <a:pt x="24" y="60"/>
                </a:cubicBezTo>
                <a:cubicBezTo>
                  <a:pt x="24" y="57"/>
                  <a:pt x="24" y="57"/>
                  <a:pt x="24" y="57"/>
                </a:cubicBezTo>
                <a:cubicBezTo>
                  <a:pt x="26" y="57"/>
                  <a:pt x="26" y="57"/>
                  <a:pt x="26" y="57"/>
                </a:cubicBezTo>
                <a:cubicBezTo>
                  <a:pt x="26" y="60"/>
                  <a:pt x="26" y="60"/>
                  <a:pt x="26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1" y="62"/>
                  <a:pt x="31" y="62"/>
                  <a:pt x="31" y="62"/>
                </a:cubicBezTo>
                <a:cubicBezTo>
                  <a:pt x="32" y="64"/>
                  <a:pt x="32" y="64"/>
                  <a:pt x="32" y="64"/>
                </a:cubicBezTo>
                <a:cubicBezTo>
                  <a:pt x="34" y="66"/>
                  <a:pt x="34" y="66"/>
                  <a:pt x="34" y="66"/>
                </a:cubicBezTo>
                <a:cubicBezTo>
                  <a:pt x="38" y="67"/>
                  <a:pt x="38" y="67"/>
                  <a:pt x="38" y="67"/>
                </a:cubicBezTo>
                <a:cubicBezTo>
                  <a:pt x="38" y="67"/>
                  <a:pt x="38" y="66"/>
                  <a:pt x="38" y="66"/>
                </a:cubicBezTo>
                <a:cubicBezTo>
                  <a:pt x="39" y="65"/>
                  <a:pt x="38" y="65"/>
                  <a:pt x="40" y="64"/>
                </a:cubicBezTo>
                <a:cubicBezTo>
                  <a:pt x="41" y="63"/>
                  <a:pt x="44" y="62"/>
                  <a:pt x="44" y="62"/>
                </a:cubicBezTo>
                <a:cubicBezTo>
                  <a:pt x="45" y="62"/>
                  <a:pt x="45" y="62"/>
                  <a:pt x="46" y="62"/>
                </a:cubicBezTo>
                <a:cubicBezTo>
                  <a:pt x="47" y="62"/>
                  <a:pt x="48" y="62"/>
                  <a:pt x="48" y="62"/>
                </a:cubicBezTo>
                <a:cubicBezTo>
                  <a:pt x="49" y="62"/>
                  <a:pt x="50" y="61"/>
                  <a:pt x="51" y="62"/>
                </a:cubicBezTo>
                <a:cubicBezTo>
                  <a:pt x="52" y="62"/>
                  <a:pt x="55" y="62"/>
                  <a:pt x="56" y="63"/>
                </a:cubicBezTo>
                <a:cubicBezTo>
                  <a:pt x="56" y="63"/>
                  <a:pt x="57" y="63"/>
                  <a:pt x="57" y="63"/>
                </a:cubicBezTo>
                <a:cubicBezTo>
                  <a:pt x="58" y="64"/>
                  <a:pt x="58" y="64"/>
                  <a:pt x="59" y="65"/>
                </a:cubicBezTo>
                <a:cubicBezTo>
                  <a:pt x="61" y="65"/>
                  <a:pt x="61" y="66"/>
                  <a:pt x="62" y="66"/>
                </a:cubicBezTo>
                <a:cubicBezTo>
                  <a:pt x="64" y="66"/>
                  <a:pt x="65" y="66"/>
                  <a:pt x="66" y="66"/>
                </a:cubicBezTo>
                <a:cubicBezTo>
                  <a:pt x="67" y="66"/>
                  <a:pt x="68" y="66"/>
                  <a:pt x="69" y="66"/>
                </a:cubicBezTo>
                <a:cubicBezTo>
                  <a:pt x="69" y="66"/>
                  <a:pt x="71" y="66"/>
                  <a:pt x="71" y="66"/>
                </a:cubicBezTo>
                <a:cubicBezTo>
                  <a:pt x="72" y="68"/>
                  <a:pt x="72" y="68"/>
                  <a:pt x="72" y="68"/>
                </a:cubicBezTo>
                <a:cubicBezTo>
                  <a:pt x="72" y="68"/>
                  <a:pt x="71" y="70"/>
                  <a:pt x="71" y="71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4"/>
                  <a:pt x="73" y="75"/>
                  <a:pt x="72" y="76"/>
                </a:cubicBezTo>
                <a:cubicBezTo>
                  <a:pt x="71" y="76"/>
                  <a:pt x="71" y="77"/>
                  <a:pt x="70" y="77"/>
                </a:cubicBezTo>
                <a:cubicBezTo>
                  <a:pt x="70" y="78"/>
                  <a:pt x="70" y="77"/>
                  <a:pt x="69" y="79"/>
                </a:cubicBezTo>
                <a:cubicBezTo>
                  <a:pt x="69" y="80"/>
                  <a:pt x="68" y="81"/>
                  <a:pt x="68" y="81"/>
                </a:cubicBezTo>
                <a:cubicBezTo>
                  <a:pt x="68" y="81"/>
                  <a:pt x="68" y="81"/>
                  <a:pt x="68" y="82"/>
                </a:cubicBezTo>
                <a:cubicBezTo>
                  <a:pt x="68" y="84"/>
                  <a:pt x="69" y="84"/>
                  <a:pt x="68" y="85"/>
                </a:cubicBezTo>
                <a:cubicBezTo>
                  <a:pt x="67" y="86"/>
                  <a:pt x="68" y="87"/>
                  <a:pt x="67" y="88"/>
                </a:cubicBezTo>
                <a:cubicBezTo>
                  <a:pt x="66" y="88"/>
                  <a:pt x="64" y="89"/>
                  <a:pt x="64" y="89"/>
                </a:cubicBezTo>
                <a:cubicBezTo>
                  <a:pt x="64" y="89"/>
                  <a:pt x="64" y="89"/>
                  <a:pt x="64" y="90"/>
                </a:cubicBezTo>
                <a:cubicBezTo>
                  <a:pt x="64" y="91"/>
                  <a:pt x="65" y="91"/>
                  <a:pt x="63" y="92"/>
                </a:cubicBezTo>
                <a:cubicBezTo>
                  <a:pt x="62" y="93"/>
                  <a:pt x="60" y="93"/>
                  <a:pt x="60" y="93"/>
                </a:cubicBezTo>
                <a:cubicBezTo>
                  <a:pt x="60" y="93"/>
                  <a:pt x="61" y="94"/>
                  <a:pt x="61" y="94"/>
                </a:cubicBezTo>
                <a:cubicBezTo>
                  <a:pt x="63" y="94"/>
                  <a:pt x="64" y="94"/>
                  <a:pt x="66" y="93"/>
                </a:cubicBezTo>
                <a:cubicBezTo>
                  <a:pt x="66" y="93"/>
                  <a:pt x="66" y="93"/>
                  <a:pt x="66" y="93"/>
                </a:cubicBezTo>
                <a:cubicBezTo>
                  <a:pt x="77" y="90"/>
                  <a:pt x="86" y="82"/>
                  <a:pt x="91" y="73"/>
                </a:cubicBezTo>
                <a:cubicBezTo>
                  <a:pt x="93" y="69"/>
                  <a:pt x="94" y="65"/>
                  <a:pt x="95" y="61"/>
                </a:cubicBezTo>
                <a:close/>
                <a:moveTo>
                  <a:pt x="53" y="95"/>
                </a:moveTo>
                <a:cubicBezTo>
                  <a:pt x="53" y="94"/>
                  <a:pt x="52" y="94"/>
                  <a:pt x="52" y="94"/>
                </a:cubicBezTo>
                <a:cubicBezTo>
                  <a:pt x="52" y="94"/>
                  <a:pt x="52" y="90"/>
                  <a:pt x="52" y="89"/>
                </a:cubicBezTo>
                <a:cubicBezTo>
                  <a:pt x="52" y="88"/>
                  <a:pt x="49" y="84"/>
                  <a:pt x="49" y="84"/>
                </a:cubicBezTo>
                <a:cubicBezTo>
                  <a:pt x="45" y="84"/>
                  <a:pt x="45" y="84"/>
                  <a:pt x="45" y="84"/>
                </a:cubicBezTo>
                <a:cubicBezTo>
                  <a:pt x="45" y="84"/>
                  <a:pt x="44" y="84"/>
                  <a:pt x="44" y="84"/>
                </a:cubicBezTo>
                <a:cubicBezTo>
                  <a:pt x="44" y="83"/>
                  <a:pt x="41" y="82"/>
                  <a:pt x="41" y="82"/>
                </a:cubicBezTo>
                <a:cubicBezTo>
                  <a:pt x="41" y="82"/>
                  <a:pt x="41" y="81"/>
                  <a:pt x="41" y="80"/>
                </a:cubicBezTo>
                <a:cubicBezTo>
                  <a:pt x="40" y="79"/>
                  <a:pt x="40" y="79"/>
                  <a:pt x="39" y="79"/>
                </a:cubicBezTo>
                <a:cubicBezTo>
                  <a:pt x="38" y="78"/>
                  <a:pt x="38" y="78"/>
                  <a:pt x="37" y="77"/>
                </a:cubicBezTo>
                <a:cubicBezTo>
                  <a:pt x="37" y="76"/>
                  <a:pt x="37" y="76"/>
                  <a:pt x="36" y="75"/>
                </a:cubicBezTo>
                <a:cubicBezTo>
                  <a:pt x="36" y="74"/>
                  <a:pt x="38" y="71"/>
                  <a:pt x="38" y="70"/>
                </a:cubicBezTo>
                <a:cubicBezTo>
                  <a:pt x="38" y="70"/>
                  <a:pt x="37" y="68"/>
                  <a:pt x="37" y="68"/>
                </a:cubicBezTo>
                <a:cubicBezTo>
                  <a:pt x="37" y="68"/>
                  <a:pt x="37" y="68"/>
                  <a:pt x="38" y="67"/>
                </a:cubicBezTo>
                <a:cubicBezTo>
                  <a:pt x="34" y="68"/>
                  <a:pt x="34" y="68"/>
                  <a:pt x="34" y="68"/>
                </a:cubicBezTo>
                <a:cubicBezTo>
                  <a:pt x="31" y="66"/>
                  <a:pt x="31" y="66"/>
                  <a:pt x="31" y="66"/>
                </a:cubicBezTo>
                <a:cubicBezTo>
                  <a:pt x="29" y="64"/>
                  <a:pt x="29" y="64"/>
                  <a:pt x="29" y="64"/>
                </a:cubicBezTo>
                <a:cubicBezTo>
                  <a:pt x="25" y="63"/>
                  <a:pt x="25" y="63"/>
                  <a:pt x="25" y="63"/>
                </a:cubicBezTo>
                <a:cubicBezTo>
                  <a:pt x="22" y="63"/>
                  <a:pt x="22" y="63"/>
                  <a:pt x="22" y="63"/>
                </a:cubicBezTo>
                <a:cubicBezTo>
                  <a:pt x="22" y="63"/>
                  <a:pt x="21" y="62"/>
                  <a:pt x="20" y="62"/>
                </a:cubicBezTo>
                <a:cubicBezTo>
                  <a:pt x="20" y="61"/>
                  <a:pt x="19" y="61"/>
                  <a:pt x="17" y="60"/>
                </a:cubicBezTo>
                <a:cubicBezTo>
                  <a:pt x="14" y="53"/>
                  <a:pt x="14" y="53"/>
                  <a:pt x="14" y="53"/>
                </a:cubicBezTo>
                <a:cubicBezTo>
                  <a:pt x="13" y="56"/>
                  <a:pt x="13" y="56"/>
                  <a:pt x="13" y="56"/>
                </a:cubicBezTo>
                <a:cubicBezTo>
                  <a:pt x="13" y="59"/>
                  <a:pt x="14" y="62"/>
                  <a:pt x="15" y="66"/>
                </a:cubicBezTo>
                <a:cubicBezTo>
                  <a:pt x="15" y="66"/>
                  <a:pt x="15" y="66"/>
                  <a:pt x="15" y="66"/>
                </a:cubicBezTo>
                <a:cubicBezTo>
                  <a:pt x="18" y="77"/>
                  <a:pt x="25" y="85"/>
                  <a:pt x="35" y="90"/>
                </a:cubicBezTo>
                <a:cubicBezTo>
                  <a:pt x="40" y="93"/>
                  <a:pt x="47" y="95"/>
                  <a:pt x="53" y="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9325235" y="2155698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325235" y="2448026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2" name="Freeform 36"/>
          <p:cNvSpPr>
            <a:spLocks noEditPoints="1" noChangeArrowheads="1"/>
          </p:cNvSpPr>
          <p:nvPr/>
        </p:nvSpPr>
        <p:spPr bwMode="auto">
          <a:xfrm>
            <a:off x="8836495" y="2208445"/>
            <a:ext cx="466186" cy="466187"/>
          </a:xfrm>
          <a:custGeom>
            <a:avLst/>
            <a:gdLst>
              <a:gd name="T0" fmla="*/ 49 w 97"/>
              <a:gd name="T1" fmla="*/ 0 h 97"/>
              <a:gd name="T2" fmla="*/ 83 w 97"/>
              <a:gd name="T3" fmla="*/ 14 h 97"/>
              <a:gd name="T4" fmla="*/ 97 w 97"/>
              <a:gd name="T5" fmla="*/ 49 h 97"/>
              <a:gd name="T6" fmla="*/ 83 w 97"/>
              <a:gd name="T7" fmla="*/ 83 h 97"/>
              <a:gd name="T8" fmla="*/ 49 w 97"/>
              <a:gd name="T9" fmla="*/ 97 h 97"/>
              <a:gd name="T10" fmla="*/ 14 w 97"/>
              <a:gd name="T11" fmla="*/ 83 h 97"/>
              <a:gd name="T12" fmla="*/ 0 w 97"/>
              <a:gd name="T13" fmla="*/ 49 h 97"/>
              <a:gd name="T14" fmla="*/ 14 w 97"/>
              <a:gd name="T15" fmla="*/ 14 h 97"/>
              <a:gd name="T16" fmla="*/ 49 w 97"/>
              <a:gd name="T17" fmla="*/ 0 h 97"/>
              <a:gd name="T18" fmla="*/ 55 w 97"/>
              <a:gd name="T19" fmla="*/ 47 h 97"/>
              <a:gd name="T20" fmla="*/ 54 w 97"/>
              <a:gd name="T21" fmla="*/ 45 h 97"/>
              <a:gd name="T22" fmla="*/ 68 w 97"/>
              <a:gd name="T23" fmla="*/ 24 h 97"/>
              <a:gd name="T24" fmla="*/ 65 w 97"/>
              <a:gd name="T25" fmla="*/ 21 h 97"/>
              <a:gd name="T26" fmla="*/ 50 w 97"/>
              <a:gd name="T27" fmla="*/ 43 h 97"/>
              <a:gd name="T28" fmla="*/ 45 w 97"/>
              <a:gd name="T29" fmla="*/ 43 h 97"/>
              <a:gd name="T30" fmla="*/ 42 w 97"/>
              <a:gd name="T31" fmla="*/ 52 h 97"/>
              <a:gd name="T32" fmla="*/ 51 w 97"/>
              <a:gd name="T33" fmla="*/ 56 h 97"/>
              <a:gd name="T34" fmla="*/ 52 w 97"/>
              <a:gd name="T35" fmla="*/ 55 h 97"/>
              <a:gd name="T36" fmla="*/ 69 w 97"/>
              <a:gd name="T37" fmla="*/ 61 h 97"/>
              <a:gd name="T38" fmla="*/ 71 w 97"/>
              <a:gd name="T39" fmla="*/ 56 h 97"/>
              <a:gd name="T40" fmla="*/ 55 w 97"/>
              <a:gd name="T41" fmla="*/ 50 h 97"/>
              <a:gd name="T42" fmla="*/ 55 w 97"/>
              <a:gd name="T43" fmla="*/ 47 h 97"/>
              <a:gd name="T44" fmla="*/ 74 w 97"/>
              <a:gd name="T45" fmla="*/ 24 h 97"/>
              <a:gd name="T46" fmla="*/ 49 w 97"/>
              <a:gd name="T47" fmla="*/ 13 h 97"/>
              <a:gd name="T48" fmla="*/ 23 w 97"/>
              <a:gd name="T49" fmla="*/ 24 h 97"/>
              <a:gd name="T50" fmla="*/ 13 w 97"/>
              <a:gd name="T51" fmla="*/ 49 h 97"/>
              <a:gd name="T52" fmla="*/ 23 w 97"/>
              <a:gd name="T53" fmla="*/ 74 h 97"/>
              <a:gd name="T54" fmla="*/ 49 w 97"/>
              <a:gd name="T55" fmla="*/ 84 h 97"/>
              <a:gd name="T56" fmla="*/ 74 w 97"/>
              <a:gd name="T57" fmla="*/ 74 h 97"/>
              <a:gd name="T58" fmla="*/ 84 w 97"/>
              <a:gd name="T59" fmla="*/ 49 h 97"/>
              <a:gd name="T60" fmla="*/ 74 w 97"/>
              <a:gd name="T61" fmla="*/ 24 h 9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97"/>
              <a:gd name="T94" fmla="*/ 0 h 97"/>
              <a:gd name="T95" fmla="*/ 97 w 97"/>
              <a:gd name="T96" fmla="*/ 97 h 97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97" h="97">
                <a:moveTo>
                  <a:pt x="49" y="0"/>
                </a:moveTo>
                <a:cubicBezTo>
                  <a:pt x="62" y="0"/>
                  <a:pt x="74" y="5"/>
                  <a:pt x="83" y="14"/>
                </a:cubicBezTo>
                <a:cubicBezTo>
                  <a:pt x="92" y="23"/>
                  <a:pt x="97" y="35"/>
                  <a:pt x="97" y="49"/>
                </a:cubicBezTo>
                <a:cubicBezTo>
                  <a:pt x="97" y="62"/>
                  <a:pt x="92" y="74"/>
                  <a:pt x="83" y="83"/>
                </a:cubicBezTo>
                <a:cubicBezTo>
                  <a:pt x="74" y="92"/>
                  <a:pt x="62" y="97"/>
                  <a:pt x="49" y="97"/>
                </a:cubicBezTo>
                <a:cubicBezTo>
                  <a:pt x="35" y="97"/>
                  <a:pt x="23" y="92"/>
                  <a:pt x="14" y="83"/>
                </a:cubicBezTo>
                <a:cubicBezTo>
                  <a:pt x="5" y="74"/>
                  <a:pt x="0" y="62"/>
                  <a:pt x="0" y="49"/>
                </a:cubicBezTo>
                <a:cubicBezTo>
                  <a:pt x="0" y="35"/>
                  <a:pt x="5" y="23"/>
                  <a:pt x="14" y="14"/>
                </a:cubicBezTo>
                <a:cubicBezTo>
                  <a:pt x="23" y="5"/>
                  <a:pt x="35" y="0"/>
                  <a:pt x="49" y="0"/>
                </a:cubicBezTo>
                <a:close/>
                <a:moveTo>
                  <a:pt x="55" y="47"/>
                </a:moveTo>
                <a:cubicBezTo>
                  <a:pt x="54" y="46"/>
                  <a:pt x="54" y="45"/>
                  <a:pt x="54" y="45"/>
                </a:cubicBezTo>
                <a:cubicBezTo>
                  <a:pt x="59" y="38"/>
                  <a:pt x="64" y="31"/>
                  <a:pt x="68" y="24"/>
                </a:cubicBezTo>
                <a:cubicBezTo>
                  <a:pt x="67" y="23"/>
                  <a:pt x="66" y="22"/>
                  <a:pt x="65" y="21"/>
                </a:cubicBezTo>
                <a:cubicBezTo>
                  <a:pt x="59" y="28"/>
                  <a:pt x="54" y="35"/>
                  <a:pt x="50" y="43"/>
                </a:cubicBezTo>
                <a:cubicBezTo>
                  <a:pt x="48" y="42"/>
                  <a:pt x="47" y="43"/>
                  <a:pt x="45" y="43"/>
                </a:cubicBezTo>
                <a:cubicBezTo>
                  <a:pt x="42" y="45"/>
                  <a:pt x="40" y="49"/>
                  <a:pt x="42" y="52"/>
                </a:cubicBezTo>
                <a:cubicBezTo>
                  <a:pt x="43" y="56"/>
                  <a:pt x="47" y="58"/>
                  <a:pt x="51" y="56"/>
                </a:cubicBezTo>
                <a:cubicBezTo>
                  <a:pt x="51" y="56"/>
                  <a:pt x="52" y="56"/>
                  <a:pt x="52" y="55"/>
                </a:cubicBezTo>
                <a:cubicBezTo>
                  <a:pt x="58" y="58"/>
                  <a:pt x="63" y="60"/>
                  <a:pt x="69" y="61"/>
                </a:cubicBezTo>
                <a:cubicBezTo>
                  <a:pt x="70" y="59"/>
                  <a:pt x="71" y="58"/>
                  <a:pt x="71" y="56"/>
                </a:cubicBezTo>
                <a:cubicBezTo>
                  <a:pt x="66" y="54"/>
                  <a:pt x="61" y="51"/>
                  <a:pt x="55" y="50"/>
                </a:cubicBezTo>
                <a:cubicBezTo>
                  <a:pt x="55" y="49"/>
                  <a:pt x="55" y="48"/>
                  <a:pt x="55" y="47"/>
                </a:cubicBezTo>
                <a:close/>
                <a:moveTo>
                  <a:pt x="74" y="24"/>
                </a:moveTo>
                <a:cubicBezTo>
                  <a:pt x="67" y="17"/>
                  <a:pt x="58" y="13"/>
                  <a:pt x="49" y="13"/>
                </a:cubicBezTo>
                <a:cubicBezTo>
                  <a:pt x="39" y="13"/>
                  <a:pt x="30" y="17"/>
                  <a:pt x="23" y="24"/>
                </a:cubicBezTo>
                <a:cubicBezTo>
                  <a:pt x="17" y="30"/>
                  <a:pt x="13" y="39"/>
                  <a:pt x="13" y="49"/>
                </a:cubicBezTo>
                <a:cubicBezTo>
                  <a:pt x="13" y="58"/>
                  <a:pt x="17" y="67"/>
                  <a:pt x="23" y="74"/>
                </a:cubicBezTo>
                <a:cubicBezTo>
                  <a:pt x="30" y="80"/>
                  <a:pt x="39" y="84"/>
                  <a:pt x="49" y="84"/>
                </a:cubicBezTo>
                <a:cubicBezTo>
                  <a:pt x="58" y="84"/>
                  <a:pt x="67" y="80"/>
                  <a:pt x="74" y="74"/>
                </a:cubicBezTo>
                <a:cubicBezTo>
                  <a:pt x="80" y="67"/>
                  <a:pt x="84" y="58"/>
                  <a:pt x="84" y="49"/>
                </a:cubicBezTo>
                <a:cubicBezTo>
                  <a:pt x="84" y="39"/>
                  <a:pt x="80" y="30"/>
                  <a:pt x="74" y="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9302465" y="3976357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9302465" y="4268685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Freeform 39"/>
          <p:cNvSpPr>
            <a:spLocks noEditPoints="1" noChangeArrowheads="1"/>
          </p:cNvSpPr>
          <p:nvPr/>
        </p:nvSpPr>
        <p:spPr bwMode="auto">
          <a:xfrm>
            <a:off x="8945397" y="4025399"/>
            <a:ext cx="370507" cy="508937"/>
          </a:xfrm>
          <a:custGeom>
            <a:avLst/>
            <a:gdLst>
              <a:gd name="T0" fmla="*/ 8 w 77"/>
              <a:gd name="T1" fmla="*/ 0 h 106"/>
              <a:gd name="T2" fmla="*/ 64 w 77"/>
              <a:gd name="T3" fmla="*/ 0 h 106"/>
              <a:gd name="T4" fmla="*/ 73 w 77"/>
              <a:gd name="T5" fmla="*/ 9 h 106"/>
              <a:gd name="T6" fmla="*/ 73 w 77"/>
              <a:gd name="T7" fmla="*/ 62 h 106"/>
              <a:gd name="T8" fmla="*/ 63 w 77"/>
              <a:gd name="T9" fmla="*/ 60 h 106"/>
              <a:gd name="T10" fmla="*/ 63 w 77"/>
              <a:gd name="T11" fmla="*/ 56 h 106"/>
              <a:gd name="T12" fmla="*/ 63 w 77"/>
              <a:gd name="T13" fmla="*/ 11 h 106"/>
              <a:gd name="T14" fmla="*/ 9 w 77"/>
              <a:gd name="T15" fmla="*/ 11 h 106"/>
              <a:gd name="T16" fmla="*/ 9 w 77"/>
              <a:gd name="T17" fmla="*/ 87 h 106"/>
              <a:gd name="T18" fmla="*/ 36 w 77"/>
              <a:gd name="T19" fmla="*/ 87 h 106"/>
              <a:gd name="T20" fmla="*/ 40 w 77"/>
              <a:gd name="T21" fmla="*/ 96 h 106"/>
              <a:gd name="T22" fmla="*/ 8 w 77"/>
              <a:gd name="T23" fmla="*/ 96 h 106"/>
              <a:gd name="T24" fmla="*/ 0 w 77"/>
              <a:gd name="T25" fmla="*/ 88 h 106"/>
              <a:gd name="T26" fmla="*/ 0 w 77"/>
              <a:gd name="T27" fmla="*/ 9 h 106"/>
              <a:gd name="T28" fmla="*/ 8 w 77"/>
              <a:gd name="T29" fmla="*/ 0 h 106"/>
              <a:gd name="T30" fmla="*/ 16 w 77"/>
              <a:gd name="T31" fmla="*/ 47 h 106"/>
              <a:gd name="T32" fmla="*/ 16 w 77"/>
              <a:gd name="T33" fmla="*/ 54 h 106"/>
              <a:gd name="T34" fmla="*/ 36 w 77"/>
              <a:gd name="T35" fmla="*/ 54 h 106"/>
              <a:gd name="T36" fmla="*/ 36 w 77"/>
              <a:gd name="T37" fmla="*/ 47 h 106"/>
              <a:gd name="T38" fmla="*/ 16 w 77"/>
              <a:gd name="T39" fmla="*/ 47 h 106"/>
              <a:gd name="T40" fmla="*/ 16 w 77"/>
              <a:gd name="T41" fmla="*/ 34 h 106"/>
              <a:gd name="T42" fmla="*/ 16 w 77"/>
              <a:gd name="T43" fmla="*/ 41 h 106"/>
              <a:gd name="T44" fmla="*/ 36 w 77"/>
              <a:gd name="T45" fmla="*/ 41 h 106"/>
              <a:gd name="T46" fmla="*/ 36 w 77"/>
              <a:gd name="T47" fmla="*/ 34 h 106"/>
              <a:gd name="T48" fmla="*/ 16 w 77"/>
              <a:gd name="T49" fmla="*/ 34 h 106"/>
              <a:gd name="T50" fmla="*/ 16 w 77"/>
              <a:gd name="T51" fmla="*/ 21 h 106"/>
              <a:gd name="T52" fmla="*/ 16 w 77"/>
              <a:gd name="T53" fmla="*/ 28 h 106"/>
              <a:gd name="T54" fmla="*/ 55 w 77"/>
              <a:gd name="T55" fmla="*/ 28 h 106"/>
              <a:gd name="T56" fmla="*/ 55 w 77"/>
              <a:gd name="T57" fmla="*/ 21 h 106"/>
              <a:gd name="T58" fmla="*/ 16 w 77"/>
              <a:gd name="T59" fmla="*/ 21 h 106"/>
              <a:gd name="T60" fmla="*/ 47 w 77"/>
              <a:gd name="T61" fmla="*/ 42 h 106"/>
              <a:gd name="T62" fmla="*/ 45 w 77"/>
              <a:gd name="T63" fmla="*/ 70 h 106"/>
              <a:gd name="T64" fmla="*/ 43 w 77"/>
              <a:gd name="T65" fmla="*/ 69 h 106"/>
              <a:gd name="T66" fmla="*/ 39 w 77"/>
              <a:gd name="T67" fmla="*/ 71 h 106"/>
              <a:gd name="T68" fmla="*/ 38 w 77"/>
              <a:gd name="T69" fmla="*/ 74 h 106"/>
              <a:gd name="T70" fmla="*/ 48 w 77"/>
              <a:gd name="T71" fmla="*/ 98 h 106"/>
              <a:gd name="T72" fmla="*/ 48 w 77"/>
              <a:gd name="T73" fmla="*/ 106 h 106"/>
              <a:gd name="T74" fmla="*/ 71 w 77"/>
              <a:gd name="T75" fmla="*/ 106 h 106"/>
              <a:gd name="T76" fmla="*/ 71 w 77"/>
              <a:gd name="T77" fmla="*/ 97 h 106"/>
              <a:gd name="T78" fmla="*/ 77 w 77"/>
              <a:gd name="T79" fmla="*/ 73 h 106"/>
              <a:gd name="T80" fmla="*/ 76 w 77"/>
              <a:gd name="T81" fmla="*/ 69 h 106"/>
              <a:gd name="T82" fmla="*/ 71 w 77"/>
              <a:gd name="T83" fmla="*/ 68 h 106"/>
              <a:gd name="T84" fmla="*/ 69 w 77"/>
              <a:gd name="T85" fmla="*/ 70 h 106"/>
              <a:gd name="T86" fmla="*/ 68 w 77"/>
              <a:gd name="T87" fmla="*/ 68 h 106"/>
              <a:gd name="T88" fmla="*/ 64 w 77"/>
              <a:gd name="T89" fmla="*/ 67 h 106"/>
              <a:gd name="T90" fmla="*/ 62 w 77"/>
              <a:gd name="T91" fmla="*/ 68 h 106"/>
              <a:gd name="T92" fmla="*/ 61 w 77"/>
              <a:gd name="T93" fmla="*/ 66 h 106"/>
              <a:gd name="T94" fmla="*/ 57 w 77"/>
              <a:gd name="T95" fmla="*/ 66 h 106"/>
              <a:gd name="T96" fmla="*/ 55 w 77"/>
              <a:gd name="T97" fmla="*/ 41 h 106"/>
              <a:gd name="T98" fmla="*/ 47 w 77"/>
              <a:gd name="T99" fmla="*/ 42 h 106"/>
              <a:gd name="T100" fmla="*/ 25 w 77"/>
              <a:gd name="T101" fmla="*/ 4 h 106"/>
              <a:gd name="T102" fmla="*/ 25 w 77"/>
              <a:gd name="T103" fmla="*/ 7 h 106"/>
              <a:gd name="T104" fmla="*/ 47 w 77"/>
              <a:gd name="T105" fmla="*/ 7 h 106"/>
              <a:gd name="T106" fmla="*/ 47 w 77"/>
              <a:gd name="T107" fmla="*/ 4 h 106"/>
              <a:gd name="T108" fmla="*/ 25 w 77"/>
              <a:gd name="T109" fmla="*/ 4 h 10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w 77"/>
              <a:gd name="T166" fmla="*/ 0 h 106"/>
              <a:gd name="T167" fmla="*/ 77 w 77"/>
              <a:gd name="T168" fmla="*/ 106 h 10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T165" t="T166" r="T167" b="T168"/>
            <a:pathLst>
              <a:path w="77" h="106">
                <a:moveTo>
                  <a:pt x="8" y="0"/>
                </a:moveTo>
                <a:cubicBezTo>
                  <a:pt x="64" y="0"/>
                  <a:pt x="64" y="0"/>
                  <a:pt x="64" y="0"/>
                </a:cubicBezTo>
                <a:cubicBezTo>
                  <a:pt x="69" y="0"/>
                  <a:pt x="73" y="4"/>
                  <a:pt x="73" y="9"/>
                </a:cubicBezTo>
                <a:cubicBezTo>
                  <a:pt x="73" y="62"/>
                  <a:pt x="73" y="62"/>
                  <a:pt x="73" y="62"/>
                </a:cubicBezTo>
                <a:cubicBezTo>
                  <a:pt x="63" y="60"/>
                  <a:pt x="63" y="60"/>
                  <a:pt x="63" y="60"/>
                </a:cubicBezTo>
                <a:cubicBezTo>
                  <a:pt x="63" y="56"/>
                  <a:pt x="63" y="56"/>
                  <a:pt x="63" y="56"/>
                </a:cubicBezTo>
                <a:cubicBezTo>
                  <a:pt x="63" y="11"/>
                  <a:pt x="63" y="11"/>
                  <a:pt x="63" y="11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87"/>
                  <a:pt x="9" y="87"/>
                  <a:pt x="9" y="87"/>
                </a:cubicBezTo>
                <a:cubicBezTo>
                  <a:pt x="36" y="87"/>
                  <a:pt x="36" y="87"/>
                  <a:pt x="36" y="87"/>
                </a:cubicBezTo>
                <a:cubicBezTo>
                  <a:pt x="40" y="96"/>
                  <a:pt x="40" y="96"/>
                  <a:pt x="40" y="96"/>
                </a:cubicBezTo>
                <a:cubicBezTo>
                  <a:pt x="8" y="96"/>
                  <a:pt x="8" y="96"/>
                  <a:pt x="8" y="96"/>
                </a:cubicBezTo>
                <a:cubicBezTo>
                  <a:pt x="4" y="96"/>
                  <a:pt x="0" y="93"/>
                  <a:pt x="0" y="88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8" y="0"/>
                </a:cubicBezTo>
                <a:close/>
                <a:moveTo>
                  <a:pt x="16" y="47"/>
                </a:moveTo>
                <a:cubicBezTo>
                  <a:pt x="16" y="54"/>
                  <a:pt x="16" y="54"/>
                  <a:pt x="16" y="54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47"/>
                  <a:pt x="36" y="47"/>
                  <a:pt x="36" y="47"/>
                </a:cubicBezTo>
                <a:cubicBezTo>
                  <a:pt x="16" y="47"/>
                  <a:pt x="16" y="47"/>
                  <a:pt x="16" y="47"/>
                </a:cubicBezTo>
                <a:close/>
                <a:moveTo>
                  <a:pt x="16" y="34"/>
                </a:moveTo>
                <a:cubicBezTo>
                  <a:pt x="16" y="41"/>
                  <a:pt x="16" y="41"/>
                  <a:pt x="16" y="41"/>
                </a:cubicBezTo>
                <a:cubicBezTo>
                  <a:pt x="36" y="41"/>
                  <a:pt x="36" y="41"/>
                  <a:pt x="36" y="41"/>
                </a:cubicBezTo>
                <a:cubicBezTo>
                  <a:pt x="36" y="34"/>
                  <a:pt x="36" y="34"/>
                  <a:pt x="36" y="34"/>
                </a:cubicBezTo>
                <a:cubicBezTo>
                  <a:pt x="16" y="34"/>
                  <a:pt x="16" y="34"/>
                  <a:pt x="16" y="34"/>
                </a:cubicBezTo>
                <a:close/>
                <a:moveTo>
                  <a:pt x="16" y="21"/>
                </a:moveTo>
                <a:cubicBezTo>
                  <a:pt x="16" y="28"/>
                  <a:pt x="16" y="28"/>
                  <a:pt x="16" y="28"/>
                </a:cubicBezTo>
                <a:cubicBezTo>
                  <a:pt x="55" y="28"/>
                  <a:pt x="55" y="28"/>
                  <a:pt x="55" y="28"/>
                </a:cubicBezTo>
                <a:cubicBezTo>
                  <a:pt x="55" y="21"/>
                  <a:pt x="55" y="21"/>
                  <a:pt x="55" y="21"/>
                </a:cubicBezTo>
                <a:cubicBezTo>
                  <a:pt x="16" y="21"/>
                  <a:pt x="16" y="21"/>
                  <a:pt x="16" y="21"/>
                </a:cubicBezTo>
                <a:close/>
                <a:moveTo>
                  <a:pt x="47" y="42"/>
                </a:moveTo>
                <a:cubicBezTo>
                  <a:pt x="45" y="70"/>
                  <a:pt x="45" y="70"/>
                  <a:pt x="45" y="70"/>
                </a:cubicBezTo>
                <a:cubicBezTo>
                  <a:pt x="43" y="69"/>
                  <a:pt x="43" y="69"/>
                  <a:pt x="43" y="69"/>
                </a:cubicBezTo>
                <a:cubicBezTo>
                  <a:pt x="39" y="71"/>
                  <a:pt x="39" y="71"/>
                  <a:pt x="39" y="71"/>
                </a:cubicBezTo>
                <a:cubicBezTo>
                  <a:pt x="38" y="74"/>
                  <a:pt x="38" y="74"/>
                  <a:pt x="38" y="74"/>
                </a:cubicBezTo>
                <a:cubicBezTo>
                  <a:pt x="48" y="98"/>
                  <a:pt x="48" y="98"/>
                  <a:pt x="48" y="98"/>
                </a:cubicBezTo>
                <a:cubicBezTo>
                  <a:pt x="48" y="106"/>
                  <a:pt x="48" y="106"/>
                  <a:pt x="48" y="106"/>
                </a:cubicBezTo>
                <a:cubicBezTo>
                  <a:pt x="71" y="106"/>
                  <a:pt x="71" y="106"/>
                  <a:pt x="71" y="106"/>
                </a:cubicBezTo>
                <a:cubicBezTo>
                  <a:pt x="71" y="97"/>
                  <a:pt x="71" y="97"/>
                  <a:pt x="71" y="97"/>
                </a:cubicBezTo>
                <a:cubicBezTo>
                  <a:pt x="77" y="73"/>
                  <a:pt x="77" y="73"/>
                  <a:pt x="77" y="73"/>
                </a:cubicBezTo>
                <a:cubicBezTo>
                  <a:pt x="76" y="69"/>
                  <a:pt x="76" y="69"/>
                  <a:pt x="76" y="69"/>
                </a:cubicBezTo>
                <a:cubicBezTo>
                  <a:pt x="71" y="68"/>
                  <a:pt x="71" y="68"/>
                  <a:pt x="71" y="68"/>
                </a:cubicBezTo>
                <a:cubicBezTo>
                  <a:pt x="69" y="70"/>
                  <a:pt x="69" y="70"/>
                  <a:pt x="69" y="70"/>
                </a:cubicBezTo>
                <a:cubicBezTo>
                  <a:pt x="68" y="68"/>
                  <a:pt x="68" y="68"/>
                  <a:pt x="68" y="68"/>
                </a:cubicBezTo>
                <a:cubicBezTo>
                  <a:pt x="64" y="67"/>
                  <a:pt x="64" y="67"/>
                  <a:pt x="64" y="67"/>
                </a:cubicBezTo>
                <a:cubicBezTo>
                  <a:pt x="62" y="68"/>
                  <a:pt x="62" y="68"/>
                  <a:pt x="62" y="68"/>
                </a:cubicBezTo>
                <a:cubicBezTo>
                  <a:pt x="61" y="66"/>
                  <a:pt x="61" y="66"/>
                  <a:pt x="61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5" y="41"/>
                  <a:pt x="55" y="41"/>
                  <a:pt x="55" y="41"/>
                </a:cubicBezTo>
                <a:cubicBezTo>
                  <a:pt x="47" y="42"/>
                  <a:pt x="47" y="42"/>
                  <a:pt x="47" y="42"/>
                </a:cubicBezTo>
                <a:close/>
                <a:moveTo>
                  <a:pt x="25" y="4"/>
                </a:moveTo>
                <a:cubicBezTo>
                  <a:pt x="25" y="7"/>
                  <a:pt x="25" y="7"/>
                  <a:pt x="25" y="7"/>
                </a:cubicBezTo>
                <a:cubicBezTo>
                  <a:pt x="47" y="7"/>
                  <a:pt x="47" y="7"/>
                  <a:pt x="47" y="7"/>
                </a:cubicBezTo>
                <a:cubicBezTo>
                  <a:pt x="47" y="4"/>
                  <a:pt x="47" y="4"/>
                  <a:pt x="47" y="4"/>
                </a:cubicBezTo>
                <a:lnTo>
                  <a:pt x="25" y="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2775671" y="3976357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2775671" y="4268685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Freeform 94"/>
          <p:cNvSpPr>
            <a:spLocks noEditPoints="1" noChangeArrowheads="1"/>
          </p:cNvSpPr>
          <p:nvPr/>
        </p:nvSpPr>
        <p:spPr bwMode="auto">
          <a:xfrm>
            <a:off x="2210764" y="4025399"/>
            <a:ext cx="529295" cy="419365"/>
          </a:xfrm>
          <a:custGeom>
            <a:avLst/>
            <a:gdLst>
              <a:gd name="T0" fmla="*/ 18 w 110"/>
              <a:gd name="T1" fmla="*/ 56 h 87"/>
              <a:gd name="T2" fmla="*/ 24 w 110"/>
              <a:gd name="T3" fmla="*/ 55 h 87"/>
              <a:gd name="T4" fmla="*/ 29 w 110"/>
              <a:gd name="T5" fmla="*/ 58 h 87"/>
              <a:gd name="T6" fmla="*/ 40 w 110"/>
              <a:gd name="T7" fmla="*/ 70 h 87"/>
              <a:gd name="T8" fmla="*/ 34 w 110"/>
              <a:gd name="T9" fmla="*/ 56 h 87"/>
              <a:gd name="T10" fmla="*/ 25 w 110"/>
              <a:gd name="T11" fmla="*/ 42 h 87"/>
              <a:gd name="T12" fmla="*/ 26 w 110"/>
              <a:gd name="T13" fmla="*/ 38 h 87"/>
              <a:gd name="T14" fmla="*/ 33 w 110"/>
              <a:gd name="T15" fmla="*/ 53 h 87"/>
              <a:gd name="T16" fmla="*/ 45 w 110"/>
              <a:gd name="T17" fmla="*/ 46 h 87"/>
              <a:gd name="T18" fmla="*/ 57 w 110"/>
              <a:gd name="T19" fmla="*/ 41 h 87"/>
              <a:gd name="T20" fmla="*/ 56 w 110"/>
              <a:gd name="T21" fmla="*/ 35 h 87"/>
              <a:gd name="T22" fmla="*/ 60 w 110"/>
              <a:gd name="T23" fmla="*/ 30 h 87"/>
              <a:gd name="T24" fmla="*/ 71 w 110"/>
              <a:gd name="T25" fmla="*/ 33 h 87"/>
              <a:gd name="T26" fmla="*/ 70 w 110"/>
              <a:gd name="T27" fmla="*/ 42 h 87"/>
              <a:gd name="T28" fmla="*/ 95 w 110"/>
              <a:gd name="T29" fmla="*/ 31 h 87"/>
              <a:gd name="T30" fmla="*/ 98 w 110"/>
              <a:gd name="T31" fmla="*/ 22 h 87"/>
              <a:gd name="T32" fmla="*/ 109 w 110"/>
              <a:gd name="T33" fmla="*/ 24 h 87"/>
              <a:gd name="T34" fmla="*/ 110 w 110"/>
              <a:gd name="T35" fmla="*/ 30 h 87"/>
              <a:gd name="T36" fmla="*/ 107 w 110"/>
              <a:gd name="T37" fmla="*/ 35 h 87"/>
              <a:gd name="T38" fmla="*/ 83 w 110"/>
              <a:gd name="T39" fmla="*/ 56 h 87"/>
              <a:gd name="T40" fmla="*/ 80 w 110"/>
              <a:gd name="T41" fmla="*/ 66 h 87"/>
              <a:gd name="T42" fmla="*/ 69 w 110"/>
              <a:gd name="T43" fmla="*/ 64 h 87"/>
              <a:gd name="T44" fmla="*/ 68 w 110"/>
              <a:gd name="T45" fmla="*/ 58 h 87"/>
              <a:gd name="T46" fmla="*/ 57 w 110"/>
              <a:gd name="T47" fmla="*/ 57 h 87"/>
              <a:gd name="T48" fmla="*/ 101 w 110"/>
              <a:gd name="T49" fmla="*/ 68 h 87"/>
              <a:gd name="T50" fmla="*/ 71 w 110"/>
              <a:gd name="T51" fmla="*/ 74 h 87"/>
              <a:gd name="T52" fmla="*/ 48 w 110"/>
              <a:gd name="T53" fmla="*/ 80 h 87"/>
              <a:gd name="T54" fmla="*/ 45 w 110"/>
              <a:gd name="T55" fmla="*/ 85 h 87"/>
              <a:gd name="T56" fmla="*/ 34 w 110"/>
              <a:gd name="T57" fmla="*/ 83 h 87"/>
              <a:gd name="T58" fmla="*/ 33 w 110"/>
              <a:gd name="T59" fmla="*/ 76 h 87"/>
              <a:gd name="T60" fmla="*/ 16 w 110"/>
              <a:gd name="T61" fmla="*/ 67 h 87"/>
              <a:gd name="T62" fmla="*/ 16 w 110"/>
              <a:gd name="T63" fmla="*/ 67 h 87"/>
              <a:gd name="T64" fmla="*/ 2 w 110"/>
              <a:gd name="T65" fmla="*/ 25 h 87"/>
              <a:gd name="T66" fmla="*/ 24 w 110"/>
              <a:gd name="T67" fmla="*/ 28 h 87"/>
              <a:gd name="T68" fmla="*/ 38 w 110"/>
              <a:gd name="T69" fmla="*/ 18 h 87"/>
              <a:gd name="T70" fmla="*/ 48 w 110"/>
              <a:gd name="T71" fmla="*/ 29 h 87"/>
              <a:gd name="T72" fmla="*/ 77 w 110"/>
              <a:gd name="T73" fmla="*/ 30 h 87"/>
              <a:gd name="T74" fmla="*/ 98 w 110"/>
              <a:gd name="T75" fmla="*/ 0 h 87"/>
              <a:gd name="T76" fmla="*/ 62 w 110"/>
              <a:gd name="T77" fmla="*/ 18 h 87"/>
              <a:gd name="T78" fmla="*/ 40 w 110"/>
              <a:gd name="T79" fmla="*/ 14 h 87"/>
              <a:gd name="T80" fmla="*/ 26 w 110"/>
              <a:gd name="T81" fmla="*/ 24 h 87"/>
              <a:gd name="T82" fmla="*/ 21 w 110"/>
              <a:gd name="T83" fmla="*/ 20 h 87"/>
              <a:gd name="T84" fmla="*/ 103 w 110"/>
              <a:gd name="T85" fmla="*/ 24 h 87"/>
              <a:gd name="T86" fmla="*/ 98 w 110"/>
              <a:gd name="T87" fmla="*/ 28 h 87"/>
              <a:gd name="T88" fmla="*/ 101 w 110"/>
              <a:gd name="T89" fmla="*/ 33 h 87"/>
              <a:gd name="T90" fmla="*/ 107 w 110"/>
              <a:gd name="T91" fmla="*/ 29 h 87"/>
              <a:gd name="T92" fmla="*/ 80 w 110"/>
              <a:gd name="T93" fmla="*/ 57 h 87"/>
              <a:gd name="T94" fmla="*/ 73 w 110"/>
              <a:gd name="T95" fmla="*/ 55 h 87"/>
              <a:gd name="T96" fmla="*/ 72 w 110"/>
              <a:gd name="T97" fmla="*/ 62 h 87"/>
              <a:gd name="T98" fmla="*/ 78 w 110"/>
              <a:gd name="T99" fmla="*/ 63 h 87"/>
              <a:gd name="T100" fmla="*/ 80 w 110"/>
              <a:gd name="T101" fmla="*/ 57 h 87"/>
              <a:gd name="T102" fmla="*/ 61 w 110"/>
              <a:gd name="T103" fmla="*/ 33 h 87"/>
              <a:gd name="T104" fmla="*/ 60 w 110"/>
              <a:gd name="T105" fmla="*/ 40 h 87"/>
              <a:gd name="T106" fmla="*/ 67 w 110"/>
              <a:gd name="T107" fmla="*/ 41 h 87"/>
              <a:gd name="T108" fmla="*/ 68 w 110"/>
              <a:gd name="T109" fmla="*/ 34 h 87"/>
              <a:gd name="T110" fmla="*/ 41 w 110"/>
              <a:gd name="T111" fmla="*/ 74 h 87"/>
              <a:gd name="T112" fmla="*/ 36 w 110"/>
              <a:gd name="T113" fmla="*/ 77 h 87"/>
              <a:gd name="T114" fmla="*/ 39 w 110"/>
              <a:gd name="T115" fmla="*/ 83 h 87"/>
              <a:gd name="T116" fmla="*/ 45 w 110"/>
              <a:gd name="T117" fmla="*/ 79 h 87"/>
              <a:gd name="T118" fmla="*/ 27 w 110"/>
              <a:gd name="T119" fmla="*/ 60 h 87"/>
              <a:gd name="T120" fmla="*/ 20 w 110"/>
              <a:gd name="T121" fmla="*/ 59 h 87"/>
              <a:gd name="T122" fmla="*/ 19 w 110"/>
              <a:gd name="T123" fmla="*/ 65 h 87"/>
              <a:gd name="T124" fmla="*/ 25 w 110"/>
              <a:gd name="T125" fmla="*/ 66 h 87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10"/>
              <a:gd name="T190" fmla="*/ 0 h 87"/>
              <a:gd name="T191" fmla="*/ 110 w 110"/>
              <a:gd name="T192" fmla="*/ 87 h 87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10" h="87">
                <a:moveTo>
                  <a:pt x="0" y="61"/>
                </a:moveTo>
                <a:cubicBezTo>
                  <a:pt x="16" y="59"/>
                  <a:pt x="16" y="59"/>
                  <a:pt x="16" y="59"/>
                </a:cubicBezTo>
                <a:cubicBezTo>
                  <a:pt x="16" y="58"/>
                  <a:pt x="17" y="57"/>
                  <a:pt x="18" y="56"/>
                </a:cubicBezTo>
                <a:cubicBezTo>
                  <a:pt x="18" y="56"/>
                  <a:pt x="18" y="56"/>
                  <a:pt x="18" y="56"/>
                </a:cubicBezTo>
                <a:cubicBezTo>
                  <a:pt x="18" y="56"/>
                  <a:pt x="18" y="56"/>
                  <a:pt x="18" y="56"/>
                </a:cubicBezTo>
                <a:cubicBezTo>
                  <a:pt x="20" y="55"/>
                  <a:pt x="22" y="54"/>
                  <a:pt x="24" y="55"/>
                </a:cubicBezTo>
                <a:cubicBezTo>
                  <a:pt x="27" y="55"/>
                  <a:pt x="28" y="56"/>
                  <a:pt x="29" y="58"/>
                </a:cubicBezTo>
                <a:cubicBezTo>
                  <a:pt x="29" y="58"/>
                  <a:pt x="29" y="58"/>
                  <a:pt x="29" y="58"/>
                </a:cubicBezTo>
                <a:cubicBezTo>
                  <a:pt x="29" y="58"/>
                  <a:pt x="29" y="58"/>
                  <a:pt x="29" y="58"/>
                </a:cubicBezTo>
                <a:cubicBezTo>
                  <a:pt x="31" y="60"/>
                  <a:pt x="31" y="62"/>
                  <a:pt x="31" y="64"/>
                </a:cubicBezTo>
                <a:cubicBezTo>
                  <a:pt x="38" y="71"/>
                  <a:pt x="38" y="71"/>
                  <a:pt x="38" y="71"/>
                </a:cubicBezTo>
                <a:cubicBezTo>
                  <a:pt x="39" y="71"/>
                  <a:pt x="40" y="70"/>
                  <a:pt x="40" y="70"/>
                </a:cubicBezTo>
                <a:cubicBezTo>
                  <a:pt x="50" y="55"/>
                  <a:pt x="50" y="55"/>
                  <a:pt x="50" y="55"/>
                </a:cubicBezTo>
                <a:cubicBezTo>
                  <a:pt x="44" y="49"/>
                  <a:pt x="44" y="49"/>
                  <a:pt x="44" y="49"/>
                </a:cubicBezTo>
                <a:cubicBezTo>
                  <a:pt x="34" y="56"/>
                  <a:pt x="34" y="56"/>
                  <a:pt x="34" y="56"/>
                </a:cubicBezTo>
                <a:cubicBezTo>
                  <a:pt x="32" y="57"/>
                  <a:pt x="32" y="57"/>
                  <a:pt x="32" y="57"/>
                </a:cubicBezTo>
                <a:cubicBezTo>
                  <a:pt x="31" y="56"/>
                  <a:pt x="31" y="56"/>
                  <a:pt x="31" y="56"/>
                </a:cubicBezTo>
                <a:cubicBezTo>
                  <a:pt x="25" y="42"/>
                  <a:pt x="25" y="42"/>
                  <a:pt x="25" y="42"/>
                </a:cubicBezTo>
                <a:cubicBezTo>
                  <a:pt x="5" y="43"/>
                  <a:pt x="5" y="43"/>
                  <a:pt x="5" y="43"/>
                </a:cubicBezTo>
                <a:cubicBezTo>
                  <a:pt x="4" y="39"/>
                  <a:pt x="4" y="39"/>
                  <a:pt x="4" y="39"/>
                </a:cubicBezTo>
                <a:cubicBezTo>
                  <a:pt x="26" y="38"/>
                  <a:pt x="26" y="38"/>
                  <a:pt x="26" y="38"/>
                </a:cubicBezTo>
                <a:cubicBezTo>
                  <a:pt x="27" y="38"/>
                  <a:pt x="27" y="38"/>
                  <a:pt x="27" y="38"/>
                </a:cubicBezTo>
                <a:cubicBezTo>
                  <a:pt x="28" y="39"/>
                  <a:pt x="28" y="39"/>
                  <a:pt x="28" y="39"/>
                </a:cubicBezTo>
                <a:cubicBezTo>
                  <a:pt x="33" y="53"/>
                  <a:pt x="33" y="53"/>
                  <a:pt x="33" y="53"/>
                </a:cubicBezTo>
                <a:cubicBezTo>
                  <a:pt x="43" y="46"/>
                  <a:pt x="43" y="46"/>
                  <a:pt x="43" y="46"/>
                </a:cubicBezTo>
                <a:cubicBezTo>
                  <a:pt x="44" y="45"/>
                  <a:pt x="44" y="45"/>
                  <a:pt x="44" y="45"/>
                </a:cubicBezTo>
                <a:cubicBezTo>
                  <a:pt x="45" y="46"/>
                  <a:pt x="45" y="46"/>
                  <a:pt x="45" y="46"/>
                </a:cubicBezTo>
                <a:cubicBezTo>
                  <a:pt x="52" y="52"/>
                  <a:pt x="52" y="52"/>
                  <a:pt x="52" y="52"/>
                </a:cubicBezTo>
                <a:cubicBezTo>
                  <a:pt x="58" y="42"/>
                  <a:pt x="58" y="42"/>
                  <a:pt x="58" y="42"/>
                </a:cubicBezTo>
                <a:cubicBezTo>
                  <a:pt x="57" y="42"/>
                  <a:pt x="57" y="41"/>
                  <a:pt x="57" y="41"/>
                </a:cubicBezTo>
                <a:cubicBezTo>
                  <a:pt x="57" y="41"/>
                  <a:pt x="57" y="41"/>
                  <a:pt x="57" y="41"/>
                </a:cubicBezTo>
                <a:cubicBezTo>
                  <a:pt x="57" y="41"/>
                  <a:pt x="57" y="41"/>
                  <a:pt x="57" y="41"/>
                </a:cubicBezTo>
                <a:cubicBezTo>
                  <a:pt x="56" y="40"/>
                  <a:pt x="56" y="38"/>
                  <a:pt x="56" y="35"/>
                </a:cubicBezTo>
                <a:cubicBezTo>
                  <a:pt x="57" y="33"/>
                  <a:pt x="58" y="31"/>
                  <a:pt x="60" y="30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0"/>
                  <a:pt x="60" y="30"/>
                  <a:pt x="60" y="30"/>
                </a:cubicBezTo>
                <a:cubicBezTo>
                  <a:pt x="61" y="29"/>
                  <a:pt x="63" y="29"/>
                  <a:pt x="65" y="29"/>
                </a:cubicBezTo>
                <a:cubicBezTo>
                  <a:pt x="68" y="30"/>
                  <a:pt x="69" y="31"/>
                  <a:pt x="71" y="33"/>
                </a:cubicBezTo>
                <a:cubicBezTo>
                  <a:pt x="71" y="33"/>
                  <a:pt x="71" y="33"/>
                  <a:pt x="71" y="33"/>
                </a:cubicBezTo>
                <a:cubicBezTo>
                  <a:pt x="71" y="33"/>
                  <a:pt x="71" y="33"/>
                  <a:pt x="71" y="33"/>
                </a:cubicBezTo>
                <a:cubicBezTo>
                  <a:pt x="72" y="34"/>
                  <a:pt x="72" y="36"/>
                  <a:pt x="72" y="39"/>
                </a:cubicBezTo>
                <a:cubicBezTo>
                  <a:pt x="71" y="40"/>
                  <a:pt x="71" y="41"/>
                  <a:pt x="70" y="42"/>
                </a:cubicBezTo>
                <a:cubicBezTo>
                  <a:pt x="75" y="51"/>
                  <a:pt x="75" y="51"/>
                  <a:pt x="75" y="51"/>
                </a:cubicBezTo>
                <a:cubicBezTo>
                  <a:pt x="76" y="51"/>
                  <a:pt x="76" y="51"/>
                  <a:pt x="77" y="51"/>
                </a:cubicBezTo>
                <a:cubicBezTo>
                  <a:pt x="95" y="31"/>
                  <a:pt x="95" y="31"/>
                  <a:pt x="95" y="31"/>
                </a:cubicBezTo>
                <a:cubicBezTo>
                  <a:pt x="94" y="30"/>
                  <a:pt x="94" y="28"/>
                  <a:pt x="94" y="27"/>
                </a:cubicBezTo>
                <a:cubicBezTo>
                  <a:pt x="95" y="25"/>
                  <a:pt x="96" y="23"/>
                  <a:pt x="98" y="22"/>
                </a:cubicBezTo>
                <a:cubicBezTo>
                  <a:pt x="98" y="22"/>
                  <a:pt x="98" y="22"/>
                  <a:pt x="98" y="22"/>
                </a:cubicBezTo>
                <a:cubicBezTo>
                  <a:pt x="98" y="22"/>
                  <a:pt x="98" y="22"/>
                  <a:pt x="98" y="22"/>
                </a:cubicBezTo>
                <a:cubicBezTo>
                  <a:pt x="100" y="21"/>
                  <a:pt x="102" y="20"/>
                  <a:pt x="104" y="21"/>
                </a:cubicBezTo>
                <a:cubicBezTo>
                  <a:pt x="106" y="21"/>
                  <a:pt x="108" y="22"/>
                  <a:pt x="109" y="24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110" y="26"/>
                  <a:pt x="110" y="28"/>
                  <a:pt x="110" y="30"/>
                </a:cubicBezTo>
                <a:cubicBezTo>
                  <a:pt x="110" y="32"/>
                  <a:pt x="108" y="34"/>
                  <a:pt x="107" y="35"/>
                </a:cubicBezTo>
                <a:cubicBezTo>
                  <a:pt x="107" y="35"/>
                  <a:pt x="107" y="35"/>
                  <a:pt x="107" y="35"/>
                </a:cubicBezTo>
                <a:cubicBezTo>
                  <a:pt x="107" y="35"/>
                  <a:pt x="107" y="35"/>
                  <a:pt x="107" y="35"/>
                </a:cubicBezTo>
                <a:cubicBezTo>
                  <a:pt x="105" y="36"/>
                  <a:pt x="103" y="37"/>
                  <a:pt x="101" y="36"/>
                </a:cubicBezTo>
                <a:cubicBezTo>
                  <a:pt x="101" y="36"/>
                  <a:pt x="100" y="36"/>
                  <a:pt x="100" y="36"/>
                </a:cubicBezTo>
                <a:cubicBezTo>
                  <a:pt x="83" y="56"/>
                  <a:pt x="83" y="56"/>
                  <a:pt x="83" y="56"/>
                </a:cubicBezTo>
                <a:cubicBezTo>
                  <a:pt x="83" y="57"/>
                  <a:pt x="84" y="59"/>
                  <a:pt x="83" y="61"/>
                </a:cubicBezTo>
                <a:cubicBezTo>
                  <a:pt x="83" y="63"/>
                  <a:pt x="82" y="65"/>
                  <a:pt x="80" y="66"/>
                </a:cubicBezTo>
                <a:cubicBezTo>
                  <a:pt x="80" y="66"/>
                  <a:pt x="80" y="66"/>
                  <a:pt x="80" y="66"/>
                </a:cubicBezTo>
                <a:cubicBezTo>
                  <a:pt x="80" y="66"/>
                  <a:pt x="80" y="66"/>
                  <a:pt x="80" y="66"/>
                </a:cubicBezTo>
                <a:cubicBezTo>
                  <a:pt x="78" y="67"/>
                  <a:pt x="76" y="67"/>
                  <a:pt x="74" y="67"/>
                </a:cubicBezTo>
                <a:cubicBezTo>
                  <a:pt x="72" y="67"/>
                  <a:pt x="70" y="65"/>
                  <a:pt x="69" y="64"/>
                </a:cubicBezTo>
                <a:cubicBezTo>
                  <a:pt x="69" y="64"/>
                  <a:pt x="69" y="64"/>
                  <a:pt x="69" y="64"/>
                </a:cubicBezTo>
                <a:cubicBezTo>
                  <a:pt x="69" y="64"/>
                  <a:pt x="69" y="64"/>
                  <a:pt x="69" y="64"/>
                </a:cubicBezTo>
                <a:cubicBezTo>
                  <a:pt x="68" y="62"/>
                  <a:pt x="67" y="60"/>
                  <a:pt x="68" y="58"/>
                </a:cubicBezTo>
                <a:cubicBezTo>
                  <a:pt x="68" y="57"/>
                  <a:pt x="68" y="56"/>
                  <a:pt x="69" y="55"/>
                </a:cubicBezTo>
                <a:cubicBezTo>
                  <a:pt x="63" y="47"/>
                  <a:pt x="63" y="47"/>
                  <a:pt x="63" y="47"/>
                </a:cubicBezTo>
                <a:cubicBezTo>
                  <a:pt x="57" y="57"/>
                  <a:pt x="57" y="57"/>
                  <a:pt x="57" y="57"/>
                </a:cubicBezTo>
                <a:cubicBezTo>
                  <a:pt x="72" y="71"/>
                  <a:pt x="72" y="71"/>
                  <a:pt x="72" y="71"/>
                </a:cubicBezTo>
                <a:cubicBezTo>
                  <a:pt x="100" y="65"/>
                  <a:pt x="100" y="65"/>
                  <a:pt x="100" y="65"/>
                </a:cubicBezTo>
                <a:cubicBezTo>
                  <a:pt x="101" y="68"/>
                  <a:pt x="101" y="68"/>
                  <a:pt x="101" y="68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ubicBezTo>
                  <a:pt x="71" y="74"/>
                  <a:pt x="71" y="74"/>
                  <a:pt x="71" y="74"/>
                </a:cubicBezTo>
                <a:cubicBezTo>
                  <a:pt x="55" y="60"/>
                  <a:pt x="55" y="60"/>
                  <a:pt x="55" y="60"/>
                </a:cubicBezTo>
                <a:cubicBezTo>
                  <a:pt x="47" y="74"/>
                  <a:pt x="47" y="74"/>
                  <a:pt x="47" y="74"/>
                </a:cubicBezTo>
                <a:cubicBezTo>
                  <a:pt x="48" y="76"/>
                  <a:pt x="49" y="78"/>
                  <a:pt x="48" y="80"/>
                </a:cubicBezTo>
                <a:cubicBezTo>
                  <a:pt x="48" y="82"/>
                  <a:pt x="46" y="84"/>
                  <a:pt x="45" y="85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5"/>
                  <a:pt x="45" y="85"/>
                  <a:pt x="45" y="85"/>
                </a:cubicBezTo>
                <a:cubicBezTo>
                  <a:pt x="43" y="86"/>
                  <a:pt x="41" y="87"/>
                  <a:pt x="39" y="86"/>
                </a:cubicBezTo>
                <a:cubicBezTo>
                  <a:pt x="37" y="86"/>
                  <a:pt x="35" y="84"/>
                  <a:pt x="34" y="83"/>
                </a:cubicBezTo>
                <a:cubicBezTo>
                  <a:pt x="34" y="83"/>
                  <a:pt x="34" y="83"/>
                  <a:pt x="34" y="83"/>
                </a:cubicBezTo>
                <a:cubicBezTo>
                  <a:pt x="34" y="83"/>
                  <a:pt x="34" y="83"/>
                  <a:pt x="34" y="83"/>
                </a:cubicBezTo>
                <a:cubicBezTo>
                  <a:pt x="33" y="81"/>
                  <a:pt x="32" y="79"/>
                  <a:pt x="33" y="77"/>
                </a:cubicBezTo>
                <a:cubicBezTo>
                  <a:pt x="33" y="77"/>
                  <a:pt x="33" y="76"/>
                  <a:pt x="33" y="76"/>
                </a:cubicBezTo>
                <a:cubicBezTo>
                  <a:pt x="26" y="70"/>
                  <a:pt x="26" y="70"/>
                  <a:pt x="26" y="70"/>
                </a:cubicBezTo>
                <a:cubicBezTo>
                  <a:pt x="24" y="70"/>
                  <a:pt x="23" y="71"/>
                  <a:pt x="21" y="70"/>
                </a:cubicBezTo>
                <a:cubicBezTo>
                  <a:pt x="19" y="70"/>
                  <a:pt x="17" y="69"/>
                  <a:pt x="16" y="67"/>
                </a:cubicBezTo>
                <a:cubicBezTo>
                  <a:pt x="16" y="67"/>
                  <a:pt x="16" y="67"/>
                  <a:pt x="16" y="67"/>
                </a:cubicBezTo>
                <a:cubicBezTo>
                  <a:pt x="16" y="67"/>
                  <a:pt x="16" y="67"/>
                  <a:pt x="16" y="67"/>
                </a:cubicBezTo>
                <a:cubicBezTo>
                  <a:pt x="16" y="67"/>
                  <a:pt x="16" y="67"/>
                  <a:pt x="16" y="67"/>
                </a:cubicBezTo>
                <a:cubicBezTo>
                  <a:pt x="1" y="69"/>
                  <a:pt x="1" y="69"/>
                  <a:pt x="1" y="69"/>
                </a:cubicBezTo>
                <a:cubicBezTo>
                  <a:pt x="0" y="61"/>
                  <a:pt x="0" y="61"/>
                  <a:pt x="0" y="61"/>
                </a:cubicBezTo>
                <a:close/>
                <a:moveTo>
                  <a:pt x="2" y="25"/>
                </a:moveTo>
                <a:cubicBezTo>
                  <a:pt x="3" y="29"/>
                  <a:pt x="3" y="29"/>
                  <a:pt x="3" y="29"/>
                </a:cubicBezTo>
                <a:cubicBezTo>
                  <a:pt x="21" y="24"/>
                  <a:pt x="21" y="24"/>
                  <a:pt x="21" y="24"/>
                </a:cubicBezTo>
                <a:cubicBezTo>
                  <a:pt x="24" y="28"/>
                  <a:pt x="24" y="28"/>
                  <a:pt x="24" y="28"/>
                </a:cubicBezTo>
                <a:cubicBezTo>
                  <a:pt x="26" y="29"/>
                  <a:pt x="26" y="29"/>
                  <a:pt x="26" y="29"/>
                </a:cubicBezTo>
                <a:cubicBezTo>
                  <a:pt x="27" y="28"/>
                  <a:pt x="27" y="28"/>
                  <a:pt x="27" y="28"/>
                </a:cubicBezTo>
                <a:cubicBezTo>
                  <a:pt x="38" y="18"/>
                  <a:pt x="38" y="18"/>
                  <a:pt x="38" y="18"/>
                </a:cubicBezTo>
                <a:cubicBezTo>
                  <a:pt x="46" y="28"/>
                  <a:pt x="46" y="28"/>
                  <a:pt x="46" y="28"/>
                </a:cubicBezTo>
                <a:cubicBezTo>
                  <a:pt x="46" y="29"/>
                  <a:pt x="46" y="29"/>
                  <a:pt x="46" y="29"/>
                </a:cubicBezTo>
                <a:cubicBezTo>
                  <a:pt x="48" y="29"/>
                  <a:pt x="48" y="29"/>
                  <a:pt x="48" y="29"/>
                </a:cubicBezTo>
                <a:cubicBezTo>
                  <a:pt x="62" y="22"/>
                  <a:pt x="62" y="22"/>
                  <a:pt x="62" y="22"/>
                </a:cubicBezTo>
                <a:cubicBezTo>
                  <a:pt x="76" y="29"/>
                  <a:pt x="76" y="29"/>
                  <a:pt x="76" y="29"/>
                </a:cubicBezTo>
                <a:cubicBezTo>
                  <a:pt x="77" y="30"/>
                  <a:pt x="77" y="30"/>
                  <a:pt x="77" y="30"/>
                </a:cubicBezTo>
                <a:cubicBezTo>
                  <a:pt x="78" y="29"/>
                  <a:pt x="78" y="29"/>
                  <a:pt x="78" y="29"/>
                </a:cubicBezTo>
                <a:cubicBezTo>
                  <a:pt x="101" y="2"/>
                  <a:pt x="101" y="2"/>
                  <a:pt x="101" y="2"/>
                </a:cubicBezTo>
                <a:cubicBezTo>
                  <a:pt x="98" y="0"/>
                  <a:pt x="98" y="0"/>
                  <a:pt x="98" y="0"/>
                </a:cubicBezTo>
                <a:cubicBezTo>
                  <a:pt x="76" y="26"/>
                  <a:pt x="76" y="26"/>
                  <a:pt x="76" y="26"/>
                </a:cubicBezTo>
                <a:cubicBezTo>
                  <a:pt x="62" y="19"/>
                  <a:pt x="62" y="19"/>
                  <a:pt x="62" y="19"/>
                </a:cubicBezTo>
                <a:cubicBezTo>
                  <a:pt x="62" y="18"/>
                  <a:pt x="62" y="18"/>
                  <a:pt x="62" y="18"/>
                </a:cubicBezTo>
                <a:cubicBezTo>
                  <a:pt x="61" y="19"/>
                  <a:pt x="61" y="19"/>
                  <a:pt x="61" y="19"/>
                </a:cubicBezTo>
                <a:cubicBezTo>
                  <a:pt x="48" y="25"/>
                  <a:pt x="48" y="25"/>
                  <a:pt x="48" y="25"/>
                </a:cubicBezTo>
                <a:cubicBezTo>
                  <a:pt x="40" y="14"/>
                  <a:pt x="40" y="14"/>
                  <a:pt x="40" y="14"/>
                </a:cubicBezTo>
                <a:cubicBezTo>
                  <a:pt x="39" y="13"/>
                  <a:pt x="39" y="13"/>
                  <a:pt x="39" y="13"/>
                </a:cubicBezTo>
                <a:cubicBezTo>
                  <a:pt x="37" y="14"/>
                  <a:pt x="37" y="14"/>
                  <a:pt x="37" y="14"/>
                </a:cubicBezTo>
                <a:cubicBezTo>
                  <a:pt x="26" y="24"/>
                  <a:pt x="26" y="24"/>
                  <a:pt x="26" y="24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20"/>
                  <a:pt x="22" y="20"/>
                  <a:pt x="22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" y="25"/>
                  <a:pt x="2" y="25"/>
                  <a:pt x="2" y="25"/>
                </a:cubicBezTo>
                <a:close/>
                <a:moveTo>
                  <a:pt x="106" y="26"/>
                </a:moveTo>
                <a:cubicBezTo>
                  <a:pt x="106" y="25"/>
                  <a:pt x="104" y="24"/>
                  <a:pt x="103" y="24"/>
                </a:cubicBezTo>
                <a:cubicBezTo>
                  <a:pt x="102" y="24"/>
                  <a:pt x="101" y="24"/>
                  <a:pt x="100" y="25"/>
                </a:cubicBezTo>
                <a:cubicBezTo>
                  <a:pt x="100" y="25"/>
                  <a:pt x="100" y="25"/>
                  <a:pt x="100" y="25"/>
                </a:cubicBezTo>
                <a:cubicBezTo>
                  <a:pt x="99" y="25"/>
                  <a:pt x="98" y="26"/>
                  <a:pt x="98" y="28"/>
                </a:cubicBezTo>
                <a:cubicBezTo>
                  <a:pt x="97" y="29"/>
                  <a:pt x="98" y="30"/>
                  <a:pt x="98" y="31"/>
                </a:cubicBezTo>
                <a:cubicBezTo>
                  <a:pt x="98" y="31"/>
                  <a:pt x="98" y="31"/>
                  <a:pt x="98" y="31"/>
                </a:cubicBezTo>
                <a:cubicBezTo>
                  <a:pt x="99" y="32"/>
                  <a:pt x="100" y="33"/>
                  <a:pt x="101" y="33"/>
                </a:cubicBezTo>
                <a:cubicBezTo>
                  <a:pt x="103" y="33"/>
                  <a:pt x="104" y="33"/>
                  <a:pt x="105" y="33"/>
                </a:cubicBezTo>
                <a:cubicBezTo>
                  <a:pt x="105" y="32"/>
                  <a:pt x="105" y="32"/>
                  <a:pt x="105" y="32"/>
                </a:cubicBezTo>
                <a:cubicBezTo>
                  <a:pt x="106" y="32"/>
                  <a:pt x="107" y="31"/>
                  <a:pt x="107" y="29"/>
                </a:cubicBezTo>
                <a:cubicBezTo>
                  <a:pt x="107" y="28"/>
                  <a:pt x="107" y="27"/>
                  <a:pt x="106" y="26"/>
                </a:cubicBezTo>
                <a:cubicBezTo>
                  <a:pt x="106" y="26"/>
                  <a:pt x="106" y="26"/>
                  <a:pt x="106" y="26"/>
                </a:cubicBezTo>
                <a:close/>
                <a:moveTo>
                  <a:pt x="80" y="57"/>
                </a:moveTo>
                <a:cubicBezTo>
                  <a:pt x="79" y="56"/>
                  <a:pt x="78" y="55"/>
                  <a:pt x="77" y="55"/>
                </a:cubicBezTo>
                <a:cubicBezTo>
                  <a:pt x="75" y="54"/>
                  <a:pt x="74" y="55"/>
                  <a:pt x="73" y="55"/>
                </a:cubicBezTo>
                <a:cubicBezTo>
                  <a:pt x="73" y="55"/>
                  <a:pt x="73" y="55"/>
                  <a:pt x="73" y="55"/>
                </a:cubicBezTo>
                <a:cubicBezTo>
                  <a:pt x="72" y="56"/>
                  <a:pt x="71" y="57"/>
                  <a:pt x="71" y="58"/>
                </a:cubicBezTo>
                <a:cubicBezTo>
                  <a:pt x="71" y="60"/>
                  <a:pt x="71" y="61"/>
                  <a:pt x="72" y="62"/>
                </a:cubicBezTo>
                <a:cubicBezTo>
                  <a:pt x="72" y="62"/>
                  <a:pt x="72" y="62"/>
                  <a:pt x="72" y="62"/>
                </a:cubicBezTo>
                <a:cubicBezTo>
                  <a:pt x="72" y="63"/>
                  <a:pt x="73" y="64"/>
                  <a:pt x="75" y="64"/>
                </a:cubicBezTo>
                <a:cubicBezTo>
                  <a:pt x="76" y="64"/>
                  <a:pt x="77" y="64"/>
                  <a:pt x="78" y="63"/>
                </a:cubicBezTo>
                <a:cubicBezTo>
                  <a:pt x="78" y="63"/>
                  <a:pt x="78" y="63"/>
                  <a:pt x="78" y="63"/>
                </a:cubicBezTo>
                <a:cubicBezTo>
                  <a:pt x="79" y="63"/>
                  <a:pt x="80" y="62"/>
                  <a:pt x="80" y="60"/>
                </a:cubicBezTo>
                <a:cubicBezTo>
                  <a:pt x="81" y="59"/>
                  <a:pt x="80" y="58"/>
                  <a:pt x="80" y="57"/>
                </a:cubicBezTo>
                <a:cubicBezTo>
                  <a:pt x="80" y="57"/>
                  <a:pt x="80" y="57"/>
                  <a:pt x="80" y="57"/>
                </a:cubicBezTo>
                <a:close/>
                <a:moveTo>
                  <a:pt x="68" y="34"/>
                </a:moveTo>
                <a:cubicBezTo>
                  <a:pt x="67" y="33"/>
                  <a:pt x="66" y="33"/>
                  <a:pt x="65" y="32"/>
                </a:cubicBezTo>
                <a:cubicBezTo>
                  <a:pt x="64" y="32"/>
                  <a:pt x="62" y="32"/>
                  <a:pt x="61" y="33"/>
                </a:cubicBezTo>
                <a:cubicBezTo>
                  <a:pt x="61" y="33"/>
                  <a:pt x="61" y="33"/>
                  <a:pt x="61" y="33"/>
                </a:cubicBezTo>
                <a:cubicBezTo>
                  <a:pt x="60" y="34"/>
                  <a:pt x="59" y="35"/>
                  <a:pt x="59" y="36"/>
                </a:cubicBezTo>
                <a:cubicBezTo>
                  <a:pt x="59" y="37"/>
                  <a:pt x="59" y="39"/>
                  <a:pt x="60" y="40"/>
                </a:cubicBezTo>
                <a:cubicBezTo>
                  <a:pt x="60" y="40"/>
                  <a:pt x="60" y="40"/>
                  <a:pt x="60" y="40"/>
                </a:cubicBezTo>
                <a:cubicBezTo>
                  <a:pt x="61" y="41"/>
                  <a:pt x="62" y="41"/>
                  <a:pt x="63" y="42"/>
                </a:cubicBezTo>
                <a:cubicBezTo>
                  <a:pt x="64" y="42"/>
                  <a:pt x="66" y="42"/>
                  <a:pt x="67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8" y="40"/>
                  <a:pt x="68" y="39"/>
                  <a:pt x="69" y="38"/>
                </a:cubicBezTo>
                <a:cubicBezTo>
                  <a:pt x="69" y="37"/>
                  <a:pt x="69" y="35"/>
                  <a:pt x="68" y="34"/>
                </a:cubicBezTo>
                <a:cubicBezTo>
                  <a:pt x="68" y="34"/>
                  <a:pt x="68" y="34"/>
                  <a:pt x="68" y="34"/>
                </a:cubicBezTo>
                <a:close/>
                <a:moveTo>
                  <a:pt x="44" y="76"/>
                </a:moveTo>
                <a:cubicBezTo>
                  <a:pt x="44" y="75"/>
                  <a:pt x="43" y="74"/>
                  <a:pt x="41" y="74"/>
                </a:cubicBezTo>
                <a:cubicBezTo>
                  <a:pt x="40" y="73"/>
                  <a:pt x="39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7" y="75"/>
                  <a:pt x="36" y="76"/>
                  <a:pt x="36" y="77"/>
                </a:cubicBezTo>
                <a:cubicBezTo>
                  <a:pt x="35" y="79"/>
                  <a:pt x="36" y="80"/>
                  <a:pt x="36" y="81"/>
                </a:cubicBezTo>
                <a:cubicBezTo>
                  <a:pt x="36" y="81"/>
                  <a:pt x="36" y="81"/>
                  <a:pt x="36" y="81"/>
                </a:cubicBezTo>
                <a:cubicBezTo>
                  <a:pt x="37" y="82"/>
                  <a:pt x="38" y="83"/>
                  <a:pt x="39" y="83"/>
                </a:cubicBezTo>
                <a:cubicBezTo>
                  <a:pt x="41" y="83"/>
                  <a:pt x="42" y="83"/>
                  <a:pt x="43" y="82"/>
                </a:cubicBezTo>
                <a:cubicBezTo>
                  <a:pt x="43" y="82"/>
                  <a:pt x="43" y="82"/>
                  <a:pt x="43" y="82"/>
                </a:cubicBezTo>
                <a:cubicBezTo>
                  <a:pt x="44" y="82"/>
                  <a:pt x="45" y="81"/>
                  <a:pt x="45" y="79"/>
                </a:cubicBezTo>
                <a:cubicBezTo>
                  <a:pt x="45" y="78"/>
                  <a:pt x="45" y="77"/>
                  <a:pt x="44" y="76"/>
                </a:cubicBezTo>
                <a:cubicBezTo>
                  <a:pt x="44" y="76"/>
                  <a:pt x="44" y="76"/>
                  <a:pt x="44" y="76"/>
                </a:cubicBezTo>
                <a:close/>
                <a:moveTo>
                  <a:pt x="27" y="60"/>
                </a:moveTo>
                <a:cubicBezTo>
                  <a:pt x="26" y="59"/>
                  <a:pt x="25" y="58"/>
                  <a:pt x="24" y="58"/>
                </a:cubicBezTo>
                <a:cubicBezTo>
                  <a:pt x="22" y="58"/>
                  <a:pt x="21" y="58"/>
                  <a:pt x="20" y="59"/>
                </a:cubicBezTo>
                <a:cubicBezTo>
                  <a:pt x="20" y="59"/>
                  <a:pt x="20" y="59"/>
                  <a:pt x="20" y="59"/>
                </a:cubicBezTo>
                <a:cubicBezTo>
                  <a:pt x="19" y="59"/>
                  <a:pt x="18" y="60"/>
                  <a:pt x="18" y="62"/>
                </a:cubicBezTo>
                <a:cubicBezTo>
                  <a:pt x="18" y="63"/>
                  <a:pt x="18" y="64"/>
                  <a:pt x="19" y="65"/>
                </a:cubicBezTo>
                <a:cubicBezTo>
                  <a:pt x="19" y="65"/>
                  <a:pt x="19" y="65"/>
                  <a:pt x="19" y="65"/>
                </a:cubicBezTo>
                <a:cubicBezTo>
                  <a:pt x="19" y="66"/>
                  <a:pt x="21" y="67"/>
                  <a:pt x="22" y="67"/>
                </a:cubicBezTo>
                <a:cubicBezTo>
                  <a:pt x="23" y="67"/>
                  <a:pt x="24" y="67"/>
                  <a:pt x="25" y="66"/>
                </a:cubicBezTo>
                <a:cubicBezTo>
                  <a:pt x="25" y="66"/>
                  <a:pt x="25" y="66"/>
                  <a:pt x="25" y="66"/>
                </a:cubicBezTo>
                <a:cubicBezTo>
                  <a:pt x="26" y="66"/>
                  <a:pt x="27" y="65"/>
                  <a:pt x="27" y="63"/>
                </a:cubicBezTo>
                <a:cubicBezTo>
                  <a:pt x="28" y="62"/>
                  <a:pt x="27" y="61"/>
                  <a:pt x="27" y="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itchFamily="34" charset="0"/>
              <a:sym typeface="宋体" pitchFamily="2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6114268" y="2155698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6114268" y="2448026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7" name="Freeform 73"/>
          <p:cNvSpPr>
            <a:spLocks noChangeAspect="1" noEditPoints="1" noChangeArrowheads="1"/>
          </p:cNvSpPr>
          <p:nvPr/>
        </p:nvSpPr>
        <p:spPr bwMode="auto">
          <a:xfrm>
            <a:off x="5668568" y="2189864"/>
            <a:ext cx="477109" cy="508917"/>
          </a:xfrm>
          <a:custGeom>
            <a:avLst/>
            <a:gdLst>
              <a:gd name="T0" fmla="*/ 75 w 89"/>
              <a:gd name="T1" fmla="*/ 22 h 95"/>
              <a:gd name="T2" fmla="*/ 89 w 89"/>
              <a:gd name="T3" fmla="*/ 53 h 95"/>
              <a:gd name="T4" fmla="*/ 78 w 89"/>
              <a:gd name="T5" fmla="*/ 80 h 95"/>
              <a:gd name="T6" fmla="*/ 47 w 89"/>
              <a:gd name="T7" fmla="*/ 53 h 95"/>
              <a:gd name="T8" fmla="*/ 75 w 89"/>
              <a:gd name="T9" fmla="*/ 22 h 95"/>
              <a:gd name="T10" fmla="*/ 76 w 89"/>
              <a:gd name="T11" fmla="*/ 83 h 95"/>
              <a:gd name="T12" fmla="*/ 69 w 89"/>
              <a:gd name="T13" fmla="*/ 88 h 95"/>
              <a:gd name="T14" fmla="*/ 74 w 89"/>
              <a:gd name="T15" fmla="*/ 81 h 95"/>
              <a:gd name="T16" fmla="*/ 76 w 89"/>
              <a:gd name="T17" fmla="*/ 83 h 95"/>
              <a:gd name="T18" fmla="*/ 64 w 89"/>
              <a:gd name="T19" fmla="*/ 92 h 95"/>
              <a:gd name="T20" fmla="*/ 72 w 89"/>
              <a:gd name="T21" fmla="*/ 79 h 95"/>
              <a:gd name="T22" fmla="*/ 70 w 89"/>
              <a:gd name="T23" fmla="*/ 77 h 95"/>
              <a:gd name="T24" fmla="*/ 60 w 89"/>
              <a:gd name="T25" fmla="*/ 94 h 95"/>
              <a:gd name="T26" fmla="*/ 64 w 89"/>
              <a:gd name="T27" fmla="*/ 92 h 95"/>
              <a:gd name="T28" fmla="*/ 58 w 89"/>
              <a:gd name="T29" fmla="*/ 91 h 95"/>
              <a:gd name="T30" fmla="*/ 67 w 89"/>
              <a:gd name="T31" fmla="*/ 75 h 95"/>
              <a:gd name="T32" fmla="*/ 65 w 89"/>
              <a:gd name="T33" fmla="*/ 74 h 95"/>
              <a:gd name="T34" fmla="*/ 57 w 89"/>
              <a:gd name="T35" fmla="*/ 88 h 95"/>
              <a:gd name="T36" fmla="*/ 58 w 89"/>
              <a:gd name="T37" fmla="*/ 91 h 95"/>
              <a:gd name="T38" fmla="*/ 56 w 89"/>
              <a:gd name="T39" fmla="*/ 84 h 95"/>
              <a:gd name="T40" fmla="*/ 63 w 89"/>
              <a:gd name="T41" fmla="*/ 72 h 95"/>
              <a:gd name="T42" fmla="*/ 61 w 89"/>
              <a:gd name="T43" fmla="*/ 70 h 95"/>
              <a:gd name="T44" fmla="*/ 55 w 89"/>
              <a:gd name="T45" fmla="*/ 81 h 95"/>
              <a:gd name="T46" fmla="*/ 56 w 89"/>
              <a:gd name="T47" fmla="*/ 84 h 95"/>
              <a:gd name="T48" fmla="*/ 53 w 89"/>
              <a:gd name="T49" fmla="*/ 78 h 95"/>
              <a:gd name="T50" fmla="*/ 59 w 89"/>
              <a:gd name="T51" fmla="*/ 68 h 95"/>
              <a:gd name="T52" fmla="*/ 57 w 89"/>
              <a:gd name="T53" fmla="*/ 66 h 95"/>
              <a:gd name="T54" fmla="*/ 52 w 89"/>
              <a:gd name="T55" fmla="*/ 75 h 95"/>
              <a:gd name="T56" fmla="*/ 53 w 89"/>
              <a:gd name="T57" fmla="*/ 78 h 95"/>
              <a:gd name="T58" fmla="*/ 51 w 89"/>
              <a:gd name="T59" fmla="*/ 71 h 95"/>
              <a:gd name="T60" fmla="*/ 55 w 89"/>
              <a:gd name="T61" fmla="*/ 64 h 95"/>
              <a:gd name="T62" fmla="*/ 53 w 89"/>
              <a:gd name="T63" fmla="*/ 62 h 95"/>
              <a:gd name="T64" fmla="*/ 50 w 89"/>
              <a:gd name="T65" fmla="*/ 68 h 95"/>
              <a:gd name="T66" fmla="*/ 51 w 89"/>
              <a:gd name="T67" fmla="*/ 71 h 95"/>
              <a:gd name="T68" fmla="*/ 48 w 89"/>
              <a:gd name="T69" fmla="*/ 65 h 95"/>
              <a:gd name="T70" fmla="*/ 51 w 89"/>
              <a:gd name="T71" fmla="*/ 61 h 95"/>
              <a:gd name="T72" fmla="*/ 49 w 89"/>
              <a:gd name="T73" fmla="*/ 59 h 95"/>
              <a:gd name="T74" fmla="*/ 47 w 89"/>
              <a:gd name="T75" fmla="*/ 61 h 95"/>
              <a:gd name="T76" fmla="*/ 48 w 89"/>
              <a:gd name="T77" fmla="*/ 65 h 95"/>
              <a:gd name="T78" fmla="*/ 46 w 89"/>
              <a:gd name="T79" fmla="*/ 58 h 95"/>
              <a:gd name="T80" fmla="*/ 45 w 89"/>
              <a:gd name="T81" fmla="*/ 55 h 95"/>
              <a:gd name="T82" fmla="*/ 47 w 89"/>
              <a:gd name="T83" fmla="*/ 57 h 95"/>
              <a:gd name="T84" fmla="*/ 46 w 89"/>
              <a:gd name="T85" fmla="*/ 58 h 95"/>
              <a:gd name="T86" fmla="*/ 59 w 89"/>
              <a:gd name="T87" fmla="*/ 17 h 95"/>
              <a:gd name="T88" fmla="*/ 41 w 89"/>
              <a:gd name="T89" fmla="*/ 54 h 95"/>
              <a:gd name="T90" fmla="*/ 36 w 89"/>
              <a:gd name="T91" fmla="*/ 13 h 95"/>
              <a:gd name="T92" fmla="*/ 0 w 89"/>
              <a:gd name="T93" fmla="*/ 54 h 95"/>
              <a:gd name="T94" fmla="*/ 41 w 89"/>
              <a:gd name="T95" fmla="*/ 95 h 95"/>
              <a:gd name="T96" fmla="*/ 55 w 89"/>
              <a:gd name="T97" fmla="*/ 93 h 95"/>
              <a:gd name="T98" fmla="*/ 41 w 89"/>
              <a:gd name="T99" fmla="*/ 54 h 95"/>
              <a:gd name="T100" fmla="*/ 68 w 89"/>
              <a:gd name="T101" fmla="*/ 23 h 95"/>
              <a:gd name="T102" fmla="*/ 59 w 89"/>
              <a:gd name="T103" fmla="*/ 17 h 95"/>
              <a:gd name="T104" fmla="*/ 43 w 89"/>
              <a:gd name="T105" fmla="*/ 0 h 95"/>
              <a:gd name="T106" fmla="*/ 38 w 89"/>
              <a:gd name="T107" fmla="*/ 0 h 95"/>
              <a:gd name="T108" fmla="*/ 43 w 89"/>
              <a:gd name="T109" fmla="*/ 41 h 95"/>
              <a:gd name="T110" fmla="*/ 61 w 89"/>
              <a:gd name="T111" fmla="*/ 4 h 95"/>
              <a:gd name="T112" fmla="*/ 43 w 89"/>
              <a:gd name="T113" fmla="*/ 0 h 95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89"/>
              <a:gd name="T172" fmla="*/ 0 h 95"/>
              <a:gd name="T173" fmla="*/ 89 w 89"/>
              <a:gd name="T174" fmla="*/ 95 h 95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89" h="95">
                <a:moveTo>
                  <a:pt x="75" y="22"/>
                </a:moveTo>
                <a:cubicBezTo>
                  <a:pt x="83" y="29"/>
                  <a:pt x="89" y="40"/>
                  <a:pt x="89" y="53"/>
                </a:cubicBezTo>
                <a:cubicBezTo>
                  <a:pt x="89" y="63"/>
                  <a:pt x="85" y="73"/>
                  <a:pt x="78" y="80"/>
                </a:cubicBezTo>
                <a:cubicBezTo>
                  <a:pt x="47" y="53"/>
                  <a:pt x="47" y="53"/>
                  <a:pt x="47" y="53"/>
                </a:cubicBezTo>
                <a:cubicBezTo>
                  <a:pt x="75" y="22"/>
                  <a:pt x="75" y="22"/>
                  <a:pt x="75" y="22"/>
                </a:cubicBezTo>
                <a:close/>
                <a:moveTo>
                  <a:pt x="76" y="83"/>
                </a:moveTo>
                <a:cubicBezTo>
                  <a:pt x="74" y="85"/>
                  <a:pt x="72" y="87"/>
                  <a:pt x="69" y="88"/>
                </a:cubicBezTo>
                <a:cubicBezTo>
                  <a:pt x="74" y="81"/>
                  <a:pt x="74" y="81"/>
                  <a:pt x="74" y="81"/>
                </a:cubicBezTo>
                <a:cubicBezTo>
                  <a:pt x="76" y="83"/>
                  <a:pt x="76" y="83"/>
                  <a:pt x="76" y="83"/>
                </a:cubicBezTo>
                <a:close/>
                <a:moveTo>
                  <a:pt x="64" y="92"/>
                </a:moveTo>
                <a:cubicBezTo>
                  <a:pt x="72" y="79"/>
                  <a:pt x="72" y="79"/>
                  <a:pt x="72" y="79"/>
                </a:cubicBezTo>
                <a:cubicBezTo>
                  <a:pt x="70" y="77"/>
                  <a:pt x="70" y="77"/>
                  <a:pt x="70" y="77"/>
                </a:cubicBezTo>
                <a:cubicBezTo>
                  <a:pt x="60" y="94"/>
                  <a:pt x="60" y="94"/>
                  <a:pt x="60" y="94"/>
                </a:cubicBezTo>
                <a:cubicBezTo>
                  <a:pt x="61" y="93"/>
                  <a:pt x="63" y="92"/>
                  <a:pt x="64" y="92"/>
                </a:cubicBezTo>
                <a:close/>
                <a:moveTo>
                  <a:pt x="58" y="91"/>
                </a:moveTo>
                <a:cubicBezTo>
                  <a:pt x="67" y="75"/>
                  <a:pt x="67" y="75"/>
                  <a:pt x="67" y="75"/>
                </a:cubicBezTo>
                <a:cubicBezTo>
                  <a:pt x="65" y="74"/>
                  <a:pt x="65" y="74"/>
                  <a:pt x="65" y="74"/>
                </a:cubicBezTo>
                <a:cubicBezTo>
                  <a:pt x="57" y="88"/>
                  <a:pt x="57" y="88"/>
                  <a:pt x="57" y="88"/>
                </a:cubicBezTo>
                <a:cubicBezTo>
                  <a:pt x="58" y="91"/>
                  <a:pt x="58" y="91"/>
                  <a:pt x="58" y="91"/>
                </a:cubicBezTo>
                <a:close/>
                <a:moveTo>
                  <a:pt x="56" y="84"/>
                </a:moveTo>
                <a:cubicBezTo>
                  <a:pt x="63" y="72"/>
                  <a:pt x="63" y="72"/>
                  <a:pt x="63" y="72"/>
                </a:cubicBezTo>
                <a:cubicBezTo>
                  <a:pt x="61" y="70"/>
                  <a:pt x="61" y="70"/>
                  <a:pt x="61" y="70"/>
                </a:cubicBezTo>
                <a:cubicBezTo>
                  <a:pt x="55" y="81"/>
                  <a:pt x="55" y="81"/>
                  <a:pt x="55" y="81"/>
                </a:cubicBezTo>
                <a:cubicBezTo>
                  <a:pt x="56" y="84"/>
                  <a:pt x="56" y="84"/>
                  <a:pt x="56" y="84"/>
                </a:cubicBezTo>
                <a:close/>
                <a:moveTo>
                  <a:pt x="53" y="78"/>
                </a:moveTo>
                <a:cubicBezTo>
                  <a:pt x="59" y="68"/>
                  <a:pt x="59" y="68"/>
                  <a:pt x="59" y="68"/>
                </a:cubicBezTo>
                <a:cubicBezTo>
                  <a:pt x="57" y="66"/>
                  <a:pt x="57" y="66"/>
                  <a:pt x="57" y="66"/>
                </a:cubicBezTo>
                <a:cubicBezTo>
                  <a:pt x="52" y="75"/>
                  <a:pt x="52" y="75"/>
                  <a:pt x="52" y="75"/>
                </a:cubicBezTo>
                <a:cubicBezTo>
                  <a:pt x="53" y="78"/>
                  <a:pt x="53" y="78"/>
                  <a:pt x="53" y="78"/>
                </a:cubicBezTo>
                <a:close/>
                <a:moveTo>
                  <a:pt x="51" y="71"/>
                </a:moveTo>
                <a:cubicBezTo>
                  <a:pt x="55" y="64"/>
                  <a:pt x="55" y="64"/>
                  <a:pt x="55" y="64"/>
                </a:cubicBezTo>
                <a:cubicBezTo>
                  <a:pt x="53" y="62"/>
                  <a:pt x="53" y="62"/>
                  <a:pt x="53" y="62"/>
                </a:cubicBezTo>
                <a:cubicBezTo>
                  <a:pt x="50" y="68"/>
                  <a:pt x="50" y="68"/>
                  <a:pt x="50" y="68"/>
                </a:cubicBezTo>
                <a:cubicBezTo>
                  <a:pt x="51" y="71"/>
                  <a:pt x="51" y="71"/>
                  <a:pt x="51" y="71"/>
                </a:cubicBezTo>
                <a:close/>
                <a:moveTo>
                  <a:pt x="48" y="65"/>
                </a:moveTo>
                <a:cubicBezTo>
                  <a:pt x="51" y="61"/>
                  <a:pt x="51" y="61"/>
                  <a:pt x="51" y="61"/>
                </a:cubicBezTo>
                <a:cubicBezTo>
                  <a:pt x="49" y="59"/>
                  <a:pt x="49" y="59"/>
                  <a:pt x="49" y="59"/>
                </a:cubicBezTo>
                <a:cubicBezTo>
                  <a:pt x="47" y="61"/>
                  <a:pt x="47" y="61"/>
                  <a:pt x="47" y="61"/>
                </a:cubicBezTo>
                <a:cubicBezTo>
                  <a:pt x="48" y="65"/>
                  <a:pt x="48" y="65"/>
                  <a:pt x="48" y="65"/>
                </a:cubicBezTo>
                <a:close/>
                <a:moveTo>
                  <a:pt x="46" y="58"/>
                </a:moveTo>
                <a:cubicBezTo>
                  <a:pt x="45" y="55"/>
                  <a:pt x="45" y="55"/>
                  <a:pt x="45" y="55"/>
                </a:cubicBezTo>
                <a:cubicBezTo>
                  <a:pt x="47" y="57"/>
                  <a:pt x="47" y="57"/>
                  <a:pt x="47" y="57"/>
                </a:cubicBezTo>
                <a:cubicBezTo>
                  <a:pt x="46" y="58"/>
                  <a:pt x="46" y="58"/>
                  <a:pt x="46" y="58"/>
                </a:cubicBezTo>
                <a:close/>
                <a:moveTo>
                  <a:pt x="59" y="17"/>
                </a:moveTo>
                <a:cubicBezTo>
                  <a:pt x="41" y="54"/>
                  <a:pt x="41" y="54"/>
                  <a:pt x="41" y="54"/>
                </a:cubicBezTo>
                <a:cubicBezTo>
                  <a:pt x="41" y="54"/>
                  <a:pt x="38" y="28"/>
                  <a:pt x="36" y="13"/>
                </a:cubicBezTo>
                <a:cubicBezTo>
                  <a:pt x="16" y="15"/>
                  <a:pt x="0" y="33"/>
                  <a:pt x="0" y="54"/>
                </a:cubicBezTo>
                <a:cubicBezTo>
                  <a:pt x="0" y="77"/>
                  <a:pt x="18" y="95"/>
                  <a:pt x="41" y="95"/>
                </a:cubicBezTo>
                <a:cubicBezTo>
                  <a:pt x="46" y="95"/>
                  <a:pt x="51" y="94"/>
                  <a:pt x="55" y="93"/>
                </a:cubicBezTo>
                <a:cubicBezTo>
                  <a:pt x="41" y="54"/>
                  <a:pt x="41" y="54"/>
                  <a:pt x="41" y="54"/>
                </a:cubicBezTo>
                <a:cubicBezTo>
                  <a:pt x="68" y="23"/>
                  <a:pt x="68" y="23"/>
                  <a:pt x="68" y="23"/>
                </a:cubicBezTo>
                <a:cubicBezTo>
                  <a:pt x="66" y="20"/>
                  <a:pt x="63" y="18"/>
                  <a:pt x="59" y="17"/>
                </a:cubicBezTo>
                <a:close/>
                <a:moveTo>
                  <a:pt x="43" y="0"/>
                </a:moveTo>
                <a:cubicBezTo>
                  <a:pt x="41" y="0"/>
                  <a:pt x="40" y="0"/>
                  <a:pt x="38" y="0"/>
                </a:cubicBezTo>
                <a:cubicBezTo>
                  <a:pt x="40" y="15"/>
                  <a:pt x="43" y="41"/>
                  <a:pt x="43" y="41"/>
                </a:cubicBezTo>
                <a:cubicBezTo>
                  <a:pt x="61" y="4"/>
                  <a:pt x="61" y="4"/>
                  <a:pt x="61" y="4"/>
                </a:cubicBezTo>
                <a:cubicBezTo>
                  <a:pt x="56" y="1"/>
                  <a:pt x="49" y="0"/>
                  <a:pt x="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itchFamily="34" charset="0"/>
              <a:sym typeface="宋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2" grpId="0" animBg="1"/>
      <p:bldP spid="58" grpId="0"/>
      <p:bldP spid="59" grpId="0"/>
      <p:bldP spid="57" grpId="0" animBg="1"/>
      <p:bldP spid="63" grpId="0"/>
      <p:bldP spid="64" grpId="0"/>
      <p:bldP spid="62" grpId="0" animBg="1"/>
      <p:bldP spid="68" grpId="0"/>
      <p:bldP spid="69" grpId="0"/>
      <p:bldP spid="67" grpId="0" animBg="1"/>
      <p:bldP spid="73" grpId="0"/>
      <p:bldP spid="74" grpId="0"/>
      <p:bldP spid="72" grpId="0" animBg="1"/>
      <p:bldP spid="78" grpId="0"/>
      <p:bldP spid="79" grpId="0"/>
      <p:bldP spid="7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2653762" y="2226770"/>
            <a:ext cx="7596671" cy="1200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这里或者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通过复制您的文本后您的内容打在这里，您的内容打在这里，或者通过复制您的文本后，在此框中选择粘贴，并选择只保留文字。您的内容打在这里，或者通过复制您的文本后您的内容打在这里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663479" y="184400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研究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思考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2663480" y="3406709"/>
            <a:ext cx="7660584" cy="2354011"/>
            <a:chOff x="2663480" y="3406709"/>
            <a:chExt cx="7660584" cy="2354011"/>
          </a:xfrm>
        </p:grpSpPr>
        <p:grpSp>
          <p:nvGrpSpPr>
            <p:cNvPr id="12" name="组合 11"/>
            <p:cNvGrpSpPr/>
            <p:nvPr/>
          </p:nvGrpSpPr>
          <p:grpSpPr>
            <a:xfrm>
              <a:off x="2663480" y="3406709"/>
              <a:ext cx="7660584" cy="2354011"/>
              <a:chOff x="1162907" y="2300288"/>
              <a:chExt cx="6907149" cy="2122489"/>
            </a:xfrm>
            <a:solidFill>
              <a:srgbClr val="0066FF"/>
            </a:solidFill>
          </p:grpSpPr>
          <p:sp>
            <p:nvSpPr>
              <p:cNvPr id="14" name="任意多边形 13"/>
              <p:cNvSpPr/>
              <p:nvPr/>
            </p:nvSpPr>
            <p:spPr>
              <a:xfrm>
                <a:off x="7967663" y="3529013"/>
                <a:ext cx="102393" cy="130968"/>
              </a:xfrm>
              <a:custGeom>
                <a:avLst/>
                <a:gdLst>
                  <a:gd name="connsiteX0" fmla="*/ 102393 w 102393"/>
                  <a:gd name="connsiteY0" fmla="*/ 130968 h 130968"/>
                  <a:gd name="connsiteX1" fmla="*/ 0 w 102393"/>
                  <a:gd name="connsiteY1" fmla="*/ 130968 h 130968"/>
                  <a:gd name="connsiteX2" fmla="*/ 0 w 102393"/>
                  <a:gd name="connsiteY2" fmla="*/ 0 h 130968"/>
                  <a:gd name="connsiteX3" fmla="*/ 102393 w 102393"/>
                  <a:gd name="connsiteY3" fmla="*/ 130968 h 13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393" h="130968">
                    <a:moveTo>
                      <a:pt x="102393" y="130968"/>
                    </a:moveTo>
                    <a:lnTo>
                      <a:pt x="0" y="130968"/>
                    </a:lnTo>
                    <a:lnTo>
                      <a:pt x="0" y="0"/>
                    </a:lnTo>
                    <a:lnTo>
                      <a:pt x="102393" y="130968"/>
                    </a:lnTo>
                    <a:close/>
                  </a:path>
                </a:pathLst>
              </a:custGeom>
              <a:solidFill>
                <a:srgbClr val="686C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1162907" y="2300288"/>
                <a:ext cx="6840760" cy="2122489"/>
                <a:chOff x="1162907" y="2300288"/>
                <a:chExt cx="6840760" cy="2122489"/>
              </a:xfrm>
              <a:grpFill/>
            </p:grpSpPr>
            <p:sp>
              <p:nvSpPr>
                <p:cNvPr id="19" name="任意多边形 18"/>
                <p:cNvSpPr/>
                <p:nvPr/>
              </p:nvSpPr>
              <p:spPr>
                <a:xfrm>
                  <a:off x="6657975" y="2300288"/>
                  <a:ext cx="114300" cy="71437"/>
                </a:xfrm>
                <a:custGeom>
                  <a:avLst/>
                  <a:gdLst>
                    <a:gd name="connsiteX0" fmla="*/ 19050 w 114300"/>
                    <a:gd name="connsiteY0" fmla="*/ 0 h 71437"/>
                    <a:gd name="connsiteX1" fmla="*/ 0 w 114300"/>
                    <a:gd name="connsiteY1" fmla="*/ 71437 h 71437"/>
                    <a:gd name="connsiteX2" fmla="*/ 114300 w 114300"/>
                    <a:gd name="connsiteY2" fmla="*/ 71437 h 71437"/>
                    <a:gd name="connsiteX3" fmla="*/ 19050 w 114300"/>
                    <a:gd name="connsiteY3" fmla="*/ 0 h 71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300" h="71437">
                      <a:moveTo>
                        <a:pt x="19050" y="0"/>
                      </a:moveTo>
                      <a:lnTo>
                        <a:pt x="0" y="71437"/>
                      </a:lnTo>
                      <a:lnTo>
                        <a:pt x="114300" y="71437"/>
                      </a:lnTo>
                      <a:lnTo>
                        <a:pt x="19050" y="0"/>
                      </a:lnTo>
                      <a:close/>
                    </a:path>
                  </a:pathLst>
                </a:custGeom>
                <a:solidFill>
                  <a:srgbClr val="686C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1162907" y="2359707"/>
                  <a:ext cx="6840760" cy="206307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</p:grpSp>
        <p:sp>
          <p:nvSpPr>
            <p:cNvPr id="22" name="任意多边形 21"/>
            <p:cNvSpPr/>
            <p:nvPr/>
          </p:nvSpPr>
          <p:spPr>
            <a:xfrm>
              <a:off x="8760455" y="3406709"/>
              <a:ext cx="1549336" cy="1507129"/>
            </a:xfrm>
            <a:custGeom>
              <a:avLst/>
              <a:gdLst>
                <a:gd name="connsiteX0" fmla="*/ 0 w 1319348"/>
                <a:gd name="connsiteY0" fmla="*/ 0 h 1293223"/>
                <a:gd name="connsiteX1" fmla="*/ 1319348 w 1319348"/>
                <a:gd name="connsiteY1" fmla="*/ 1293223 h 1293223"/>
                <a:gd name="connsiteX2" fmla="*/ 1319348 w 1319348"/>
                <a:gd name="connsiteY2" fmla="*/ 391886 h 1293223"/>
                <a:gd name="connsiteX3" fmla="*/ 927463 w 1319348"/>
                <a:gd name="connsiteY3" fmla="*/ 13063 h 1293223"/>
                <a:gd name="connsiteX4" fmla="*/ 0 w 1319348"/>
                <a:gd name="connsiteY4" fmla="*/ 0 h 1293223"/>
                <a:gd name="connsiteX0-1" fmla="*/ 0 w 1319348"/>
                <a:gd name="connsiteY0-2" fmla="*/ 5987 h 1299210"/>
                <a:gd name="connsiteX1-3" fmla="*/ 1319348 w 1319348"/>
                <a:gd name="connsiteY1-4" fmla="*/ 1299210 h 1299210"/>
                <a:gd name="connsiteX2-5" fmla="*/ 1319348 w 1319348"/>
                <a:gd name="connsiteY2-6" fmla="*/ 397873 h 1299210"/>
                <a:gd name="connsiteX3-7" fmla="*/ 908413 w 1319348"/>
                <a:gd name="connsiteY3-8" fmla="*/ 0 h 1299210"/>
                <a:gd name="connsiteX4-9" fmla="*/ 0 w 1319348"/>
                <a:gd name="connsiteY4-10" fmla="*/ 5987 h 1299210"/>
                <a:gd name="connsiteX0-11" fmla="*/ 0 w 1333635"/>
                <a:gd name="connsiteY0-12" fmla="*/ 1225 h 1299210"/>
                <a:gd name="connsiteX1-13" fmla="*/ 1333635 w 1333635"/>
                <a:gd name="connsiteY1-14" fmla="*/ 1299210 h 1299210"/>
                <a:gd name="connsiteX2-15" fmla="*/ 1333635 w 1333635"/>
                <a:gd name="connsiteY2-16" fmla="*/ 397873 h 1299210"/>
                <a:gd name="connsiteX3-17" fmla="*/ 922700 w 1333635"/>
                <a:gd name="connsiteY3-18" fmla="*/ 0 h 1299210"/>
                <a:gd name="connsiteX4-19" fmla="*/ 0 w 1333635"/>
                <a:gd name="connsiteY4-20" fmla="*/ 1225 h 129921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33635" h="1299210">
                  <a:moveTo>
                    <a:pt x="0" y="1225"/>
                  </a:moveTo>
                  <a:lnTo>
                    <a:pt x="1333635" y="1299210"/>
                  </a:lnTo>
                  <a:lnTo>
                    <a:pt x="1333635" y="397873"/>
                  </a:lnTo>
                  <a:lnTo>
                    <a:pt x="922700" y="0"/>
                  </a:lnTo>
                  <a:lnTo>
                    <a:pt x="0" y="1225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 rot="2637414">
            <a:off x="9076915" y="3752953"/>
            <a:ext cx="902811" cy="3077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研究思考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研究思考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5" name="矩形 24"/>
          <p:cNvSpPr>
            <a:spLocks noChangeArrowheads="1"/>
          </p:cNvSpPr>
          <p:nvPr/>
        </p:nvSpPr>
        <p:spPr bwMode="auto">
          <a:xfrm>
            <a:off x="2937904" y="3796602"/>
            <a:ext cx="5482105" cy="1638476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您的内容打在这里，或者通过复制您的文本后您的内容打在这里</a:t>
            </a:r>
            <a:endParaRPr lang="zh-CN" altLang="zh-CN" sz="12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23" grpId="0"/>
      <p:bldP spid="2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参考文献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210764" y="1790976"/>
            <a:ext cx="9429548" cy="3782315"/>
            <a:chOff x="395536" y="849144"/>
            <a:chExt cx="8211288" cy="3782315"/>
          </a:xfrm>
        </p:grpSpPr>
        <p:sp>
          <p:nvSpPr>
            <p:cNvPr id="17" name="TextBox 30"/>
            <p:cNvSpPr txBox="1"/>
            <p:nvPr/>
          </p:nvSpPr>
          <p:spPr>
            <a:xfrm>
              <a:off x="628396" y="849144"/>
              <a:ext cx="13668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参考文献资料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8" name="TextBox 29"/>
            <p:cNvSpPr txBox="1"/>
            <p:nvPr/>
          </p:nvSpPr>
          <p:spPr>
            <a:xfrm>
              <a:off x="395536" y="1203598"/>
              <a:ext cx="8211288" cy="3427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[1] 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填写你要填写的文本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这里填写你要填写的文本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这里填写你要填写的文本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，这里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填写你要填写的文本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这里填写你要填写的文本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这里填写你要填写的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文本。</a:t>
              </a:r>
              <a:endPara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Arial" pitchFamily="34" charset="0"/>
                <a:buChar char="•"/>
              </a:pPr>
              <a:endPara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[2] 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填写你要填写的文本，这里填写你要填写的文本，填写你要填写的文本。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Arial" pitchFamily="34" charset="0"/>
                <a:buChar char="•"/>
              </a:pP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[1] 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</a:t>
              </a:r>
              <a:r>
                <a:rPr lang="en-US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here.</a:t>
              </a:r>
            </a:p>
            <a:p>
              <a:pPr>
                <a:lnSpc>
                  <a:spcPct val="150000"/>
                </a:lnSpc>
              </a:pP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[2]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</a:t>
              </a:r>
              <a:r>
                <a:rPr lang="en-US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here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.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3727963" y="740701"/>
            <a:ext cx="4736075" cy="1850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800" dirty="0">
                <a:solidFill>
                  <a:schemeClr val="accent1"/>
                </a:solidFill>
                <a:latin typeface="Impact" pitchFamily="34" charset="0"/>
                <a:ea typeface="微软雅黑" pitchFamily="34" charset="-122"/>
              </a:rPr>
              <a:t>THANKS!</a:t>
            </a:r>
            <a:endParaRPr lang="zh-CN" altLang="en-US" sz="8800" dirty="0">
              <a:solidFill>
                <a:schemeClr val="accent1"/>
              </a:solidFill>
              <a:latin typeface="Impact" pitchFamily="34" charset="0"/>
              <a:ea typeface="微软雅黑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775520" y="2660916"/>
            <a:ext cx="8582272" cy="267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865" kern="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         大学生活即将结束，在此，我要感谢所有教导我的老师和陪伴我一齐成长的同学，他们在我的大学生涯给予了很大的帮助。本论文能够顺利完成，要特别感谢我的导师</a:t>
            </a:r>
            <a:r>
              <a:rPr lang="en-US" altLang="zh-CN" sz="1865" kern="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XXX</a:t>
            </a:r>
            <a:r>
              <a:rPr lang="zh-CN" altLang="en-US" sz="1865" kern="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老师，</a:t>
            </a:r>
            <a:r>
              <a:rPr lang="en-US" altLang="zh-CN" sz="1865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XXX</a:t>
            </a:r>
            <a:r>
              <a:rPr lang="zh-CN" altLang="en-US" sz="1865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老师对该论文从选题，构思到最后定稿的各个环节给予细心指引与教导</a:t>
            </a:r>
            <a:r>
              <a:rPr lang="en-US" altLang="zh-CN" sz="1865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1865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使我得以最终完成毕业论文设计！</a:t>
            </a:r>
            <a:endParaRPr lang="en-US" altLang="zh-CN" sz="1865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865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        </a:t>
            </a:r>
            <a:r>
              <a:rPr lang="zh-CN" altLang="en-US" sz="1865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最后，我要向百忙之中抽时间对本文进行审阅，评议和参与本人论文答辩的各位老师表示感谢！</a:t>
            </a:r>
            <a:endParaRPr lang="zh-CN" altLang="en-US" sz="1865" kern="0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093344" y="5451133"/>
            <a:ext cx="4064000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恳请各位老师批评指正！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98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5" grpId="1"/>
      <p:bldP spid="2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5" name="组合 1094"/>
          <p:cNvGrpSpPr/>
          <p:nvPr/>
        </p:nvGrpSpPr>
        <p:grpSpPr>
          <a:xfrm>
            <a:off x="665108" y="1990808"/>
            <a:ext cx="4556660" cy="3883519"/>
            <a:chOff x="335541" y="642218"/>
            <a:chExt cx="4749799" cy="4048125"/>
          </a:xfrm>
          <a:solidFill>
            <a:schemeClr val="accent1"/>
          </a:solidFill>
        </p:grpSpPr>
        <p:sp>
          <p:nvSpPr>
            <p:cNvPr id="52" name="Freeform 5"/>
            <p:cNvSpPr>
              <a:spLocks noEditPoints="1"/>
            </p:cNvSpPr>
            <p:nvPr/>
          </p:nvSpPr>
          <p:spPr bwMode="auto">
            <a:xfrm>
              <a:off x="3528003" y="1764580"/>
              <a:ext cx="374650" cy="554038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3" name="Freeform 6"/>
            <p:cNvSpPr>
              <a:spLocks noEditPoints="1"/>
            </p:cNvSpPr>
            <p:nvPr/>
          </p:nvSpPr>
          <p:spPr bwMode="auto">
            <a:xfrm>
              <a:off x="516516" y="4050580"/>
              <a:ext cx="411162" cy="636588"/>
            </a:xfrm>
            <a:custGeom>
              <a:avLst/>
              <a:gdLst>
                <a:gd name="T0" fmla="*/ 19 w 347"/>
                <a:gd name="T1" fmla="*/ 28 h 537"/>
                <a:gd name="T2" fmla="*/ 30 w 347"/>
                <a:gd name="T3" fmla="*/ 4 h 537"/>
                <a:gd name="T4" fmla="*/ 54 w 347"/>
                <a:gd name="T5" fmla="*/ 15 h 537"/>
                <a:gd name="T6" fmla="*/ 67 w 347"/>
                <a:gd name="T7" fmla="*/ 49 h 537"/>
                <a:gd name="T8" fmla="*/ 56 w 347"/>
                <a:gd name="T9" fmla="*/ 73 h 537"/>
                <a:gd name="T10" fmla="*/ 50 w 347"/>
                <a:gd name="T11" fmla="*/ 74 h 537"/>
                <a:gd name="T12" fmla="*/ 32 w 347"/>
                <a:gd name="T13" fmla="*/ 62 h 537"/>
                <a:gd name="T14" fmla="*/ 19 w 347"/>
                <a:gd name="T15" fmla="*/ 28 h 537"/>
                <a:gd name="T16" fmla="*/ 163 w 347"/>
                <a:gd name="T17" fmla="*/ 308 h 537"/>
                <a:gd name="T18" fmla="*/ 140 w 347"/>
                <a:gd name="T19" fmla="*/ 297 h 537"/>
                <a:gd name="T20" fmla="*/ 129 w 347"/>
                <a:gd name="T21" fmla="*/ 321 h 537"/>
                <a:gd name="T22" fmla="*/ 143 w 347"/>
                <a:gd name="T23" fmla="*/ 360 h 537"/>
                <a:gd name="T24" fmla="*/ 167 w 347"/>
                <a:gd name="T25" fmla="*/ 370 h 537"/>
                <a:gd name="T26" fmla="*/ 178 w 347"/>
                <a:gd name="T27" fmla="*/ 347 h 537"/>
                <a:gd name="T28" fmla="*/ 163 w 347"/>
                <a:gd name="T29" fmla="*/ 308 h 537"/>
                <a:gd name="T30" fmla="*/ 345 w 347"/>
                <a:gd name="T31" fmla="*/ 429 h 537"/>
                <a:gd name="T32" fmla="*/ 334 w 347"/>
                <a:gd name="T33" fmla="*/ 415 h 537"/>
                <a:gd name="T34" fmla="*/ 332 w 347"/>
                <a:gd name="T35" fmla="*/ 390 h 537"/>
                <a:gd name="T36" fmla="*/ 178 w 347"/>
                <a:gd name="T37" fmla="*/ 210 h 537"/>
                <a:gd name="T38" fmla="*/ 186 w 347"/>
                <a:gd name="T39" fmla="*/ 173 h 537"/>
                <a:gd name="T40" fmla="*/ 180 w 347"/>
                <a:gd name="T41" fmla="*/ 140 h 537"/>
                <a:gd name="T42" fmla="*/ 93 w 347"/>
                <a:gd name="T43" fmla="*/ 80 h 537"/>
                <a:gd name="T44" fmla="*/ 61 w 347"/>
                <a:gd name="T45" fmla="*/ 86 h 537"/>
                <a:gd name="T46" fmla="*/ 0 w 347"/>
                <a:gd name="T47" fmla="*/ 173 h 537"/>
                <a:gd name="T48" fmla="*/ 6 w 347"/>
                <a:gd name="T49" fmla="*/ 205 h 537"/>
                <a:gd name="T50" fmla="*/ 53 w 347"/>
                <a:gd name="T51" fmla="*/ 256 h 537"/>
                <a:gd name="T52" fmla="*/ 55 w 347"/>
                <a:gd name="T53" fmla="*/ 493 h 537"/>
                <a:gd name="T54" fmla="*/ 69 w 347"/>
                <a:gd name="T55" fmla="*/ 513 h 537"/>
                <a:gd name="T56" fmla="*/ 70 w 347"/>
                <a:gd name="T57" fmla="*/ 531 h 537"/>
                <a:gd name="T58" fmla="*/ 76 w 347"/>
                <a:gd name="T59" fmla="*/ 537 h 537"/>
                <a:gd name="T60" fmla="*/ 82 w 347"/>
                <a:gd name="T61" fmla="*/ 530 h 537"/>
                <a:gd name="T62" fmla="*/ 81 w 347"/>
                <a:gd name="T63" fmla="*/ 513 h 537"/>
                <a:gd name="T64" fmla="*/ 97 w 347"/>
                <a:gd name="T65" fmla="*/ 493 h 537"/>
                <a:gd name="T66" fmla="*/ 95 w 347"/>
                <a:gd name="T67" fmla="*/ 203 h 537"/>
                <a:gd name="T68" fmla="*/ 74 w 347"/>
                <a:gd name="T69" fmla="*/ 181 h 537"/>
                <a:gd name="T70" fmla="*/ 53 w 347"/>
                <a:gd name="T71" fmla="*/ 203 h 537"/>
                <a:gd name="T72" fmla="*/ 53 w 347"/>
                <a:gd name="T73" fmla="*/ 234 h 537"/>
                <a:gd name="T74" fmla="*/ 24 w 347"/>
                <a:gd name="T75" fmla="*/ 198 h 537"/>
                <a:gd name="T76" fmla="*/ 20 w 347"/>
                <a:gd name="T77" fmla="*/ 173 h 537"/>
                <a:gd name="T78" fmla="*/ 68 w 347"/>
                <a:gd name="T79" fmla="*/ 104 h 537"/>
                <a:gd name="T80" fmla="*/ 93 w 347"/>
                <a:gd name="T81" fmla="*/ 99 h 537"/>
                <a:gd name="T82" fmla="*/ 162 w 347"/>
                <a:gd name="T83" fmla="*/ 147 h 537"/>
                <a:gd name="T84" fmla="*/ 167 w 347"/>
                <a:gd name="T85" fmla="*/ 173 h 537"/>
                <a:gd name="T86" fmla="*/ 164 w 347"/>
                <a:gd name="T87" fmla="*/ 193 h 537"/>
                <a:gd name="T88" fmla="*/ 144 w 347"/>
                <a:gd name="T89" fmla="*/ 169 h 537"/>
                <a:gd name="T90" fmla="*/ 114 w 347"/>
                <a:gd name="T91" fmla="*/ 167 h 537"/>
                <a:gd name="T92" fmla="*/ 111 w 347"/>
                <a:gd name="T93" fmla="*/ 196 h 537"/>
                <a:gd name="T94" fmla="*/ 299 w 347"/>
                <a:gd name="T95" fmla="*/ 418 h 537"/>
                <a:gd name="T96" fmla="*/ 316 w 347"/>
                <a:gd name="T97" fmla="*/ 425 h 537"/>
                <a:gd name="T98" fmla="*/ 325 w 347"/>
                <a:gd name="T99" fmla="*/ 423 h 537"/>
                <a:gd name="T100" fmla="*/ 335 w 347"/>
                <a:gd name="T101" fmla="*/ 436 h 537"/>
                <a:gd name="T102" fmla="*/ 340 w 347"/>
                <a:gd name="T103" fmla="*/ 438 h 537"/>
                <a:gd name="T104" fmla="*/ 344 w 347"/>
                <a:gd name="T105" fmla="*/ 437 h 537"/>
                <a:gd name="T106" fmla="*/ 345 w 347"/>
                <a:gd name="T107" fmla="*/ 429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47" h="537">
                  <a:moveTo>
                    <a:pt x="19" y="28"/>
                  </a:moveTo>
                  <a:cubicBezTo>
                    <a:pt x="16" y="18"/>
                    <a:pt x="21" y="7"/>
                    <a:pt x="30" y="4"/>
                  </a:cubicBezTo>
                  <a:cubicBezTo>
                    <a:pt x="40" y="0"/>
                    <a:pt x="51" y="5"/>
                    <a:pt x="54" y="15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1" y="58"/>
                    <a:pt x="66" y="69"/>
                    <a:pt x="56" y="73"/>
                  </a:cubicBezTo>
                  <a:cubicBezTo>
                    <a:pt x="54" y="73"/>
                    <a:pt x="52" y="74"/>
                    <a:pt x="50" y="74"/>
                  </a:cubicBezTo>
                  <a:cubicBezTo>
                    <a:pt x="42" y="74"/>
                    <a:pt x="35" y="69"/>
                    <a:pt x="32" y="62"/>
                  </a:cubicBezTo>
                  <a:lnTo>
                    <a:pt x="19" y="28"/>
                  </a:lnTo>
                  <a:close/>
                  <a:moveTo>
                    <a:pt x="163" y="308"/>
                  </a:moveTo>
                  <a:cubicBezTo>
                    <a:pt x="160" y="298"/>
                    <a:pt x="149" y="294"/>
                    <a:pt x="140" y="297"/>
                  </a:cubicBezTo>
                  <a:cubicBezTo>
                    <a:pt x="130" y="301"/>
                    <a:pt x="125" y="311"/>
                    <a:pt x="129" y="321"/>
                  </a:cubicBezTo>
                  <a:cubicBezTo>
                    <a:pt x="143" y="360"/>
                    <a:pt x="143" y="360"/>
                    <a:pt x="143" y="360"/>
                  </a:cubicBezTo>
                  <a:cubicBezTo>
                    <a:pt x="146" y="369"/>
                    <a:pt x="157" y="374"/>
                    <a:pt x="167" y="370"/>
                  </a:cubicBezTo>
                  <a:cubicBezTo>
                    <a:pt x="176" y="367"/>
                    <a:pt x="181" y="356"/>
                    <a:pt x="178" y="347"/>
                  </a:cubicBezTo>
                  <a:lnTo>
                    <a:pt x="163" y="308"/>
                  </a:lnTo>
                  <a:close/>
                  <a:moveTo>
                    <a:pt x="345" y="429"/>
                  </a:moveTo>
                  <a:cubicBezTo>
                    <a:pt x="334" y="415"/>
                    <a:pt x="334" y="415"/>
                    <a:pt x="334" y="415"/>
                  </a:cubicBezTo>
                  <a:cubicBezTo>
                    <a:pt x="338" y="407"/>
                    <a:pt x="338" y="397"/>
                    <a:pt x="332" y="390"/>
                  </a:cubicBezTo>
                  <a:cubicBezTo>
                    <a:pt x="178" y="210"/>
                    <a:pt x="178" y="210"/>
                    <a:pt x="178" y="210"/>
                  </a:cubicBezTo>
                  <a:cubicBezTo>
                    <a:pt x="183" y="198"/>
                    <a:pt x="186" y="186"/>
                    <a:pt x="186" y="173"/>
                  </a:cubicBezTo>
                  <a:cubicBezTo>
                    <a:pt x="186" y="162"/>
                    <a:pt x="184" y="151"/>
                    <a:pt x="180" y="140"/>
                  </a:cubicBezTo>
                  <a:cubicBezTo>
                    <a:pt x="166" y="103"/>
                    <a:pt x="131" y="80"/>
                    <a:pt x="93" y="80"/>
                  </a:cubicBezTo>
                  <a:cubicBezTo>
                    <a:pt x="83" y="80"/>
                    <a:pt x="72" y="82"/>
                    <a:pt x="61" y="86"/>
                  </a:cubicBezTo>
                  <a:cubicBezTo>
                    <a:pt x="24" y="100"/>
                    <a:pt x="0" y="135"/>
                    <a:pt x="0" y="173"/>
                  </a:cubicBezTo>
                  <a:cubicBezTo>
                    <a:pt x="0" y="184"/>
                    <a:pt x="2" y="194"/>
                    <a:pt x="6" y="205"/>
                  </a:cubicBezTo>
                  <a:cubicBezTo>
                    <a:pt x="15" y="229"/>
                    <a:pt x="32" y="246"/>
                    <a:pt x="53" y="256"/>
                  </a:cubicBezTo>
                  <a:cubicBezTo>
                    <a:pt x="55" y="493"/>
                    <a:pt x="55" y="493"/>
                    <a:pt x="55" y="493"/>
                  </a:cubicBezTo>
                  <a:cubicBezTo>
                    <a:pt x="55" y="502"/>
                    <a:pt x="61" y="510"/>
                    <a:pt x="69" y="513"/>
                  </a:cubicBezTo>
                  <a:cubicBezTo>
                    <a:pt x="70" y="531"/>
                    <a:pt x="70" y="531"/>
                    <a:pt x="70" y="531"/>
                  </a:cubicBezTo>
                  <a:cubicBezTo>
                    <a:pt x="70" y="534"/>
                    <a:pt x="73" y="537"/>
                    <a:pt x="76" y="537"/>
                  </a:cubicBezTo>
                  <a:cubicBezTo>
                    <a:pt x="80" y="536"/>
                    <a:pt x="82" y="534"/>
                    <a:pt x="82" y="530"/>
                  </a:cubicBezTo>
                  <a:cubicBezTo>
                    <a:pt x="81" y="513"/>
                    <a:pt x="81" y="513"/>
                    <a:pt x="81" y="513"/>
                  </a:cubicBezTo>
                  <a:cubicBezTo>
                    <a:pt x="90" y="511"/>
                    <a:pt x="97" y="503"/>
                    <a:pt x="97" y="493"/>
                  </a:cubicBezTo>
                  <a:cubicBezTo>
                    <a:pt x="95" y="203"/>
                    <a:pt x="95" y="203"/>
                    <a:pt x="95" y="203"/>
                  </a:cubicBezTo>
                  <a:cubicBezTo>
                    <a:pt x="95" y="191"/>
                    <a:pt x="85" y="181"/>
                    <a:pt x="74" y="181"/>
                  </a:cubicBezTo>
                  <a:cubicBezTo>
                    <a:pt x="62" y="182"/>
                    <a:pt x="53" y="191"/>
                    <a:pt x="53" y="203"/>
                  </a:cubicBezTo>
                  <a:cubicBezTo>
                    <a:pt x="53" y="234"/>
                    <a:pt x="53" y="234"/>
                    <a:pt x="53" y="234"/>
                  </a:cubicBezTo>
                  <a:cubicBezTo>
                    <a:pt x="40" y="226"/>
                    <a:pt x="30" y="214"/>
                    <a:pt x="24" y="198"/>
                  </a:cubicBezTo>
                  <a:cubicBezTo>
                    <a:pt x="21" y="190"/>
                    <a:pt x="20" y="181"/>
                    <a:pt x="20" y="173"/>
                  </a:cubicBezTo>
                  <a:cubicBezTo>
                    <a:pt x="20" y="143"/>
                    <a:pt x="38" y="115"/>
                    <a:pt x="68" y="104"/>
                  </a:cubicBezTo>
                  <a:cubicBezTo>
                    <a:pt x="76" y="101"/>
                    <a:pt x="85" y="99"/>
                    <a:pt x="93" y="99"/>
                  </a:cubicBezTo>
                  <a:cubicBezTo>
                    <a:pt x="123" y="99"/>
                    <a:pt x="151" y="117"/>
                    <a:pt x="162" y="147"/>
                  </a:cubicBezTo>
                  <a:cubicBezTo>
                    <a:pt x="166" y="156"/>
                    <a:pt x="167" y="164"/>
                    <a:pt x="167" y="173"/>
                  </a:cubicBezTo>
                  <a:cubicBezTo>
                    <a:pt x="167" y="180"/>
                    <a:pt x="166" y="186"/>
                    <a:pt x="164" y="193"/>
                  </a:cubicBezTo>
                  <a:cubicBezTo>
                    <a:pt x="144" y="169"/>
                    <a:pt x="144" y="169"/>
                    <a:pt x="144" y="169"/>
                  </a:cubicBezTo>
                  <a:cubicBezTo>
                    <a:pt x="136" y="160"/>
                    <a:pt x="123" y="159"/>
                    <a:pt x="114" y="167"/>
                  </a:cubicBezTo>
                  <a:cubicBezTo>
                    <a:pt x="105" y="174"/>
                    <a:pt x="104" y="188"/>
                    <a:pt x="111" y="196"/>
                  </a:cubicBezTo>
                  <a:cubicBezTo>
                    <a:pt x="299" y="418"/>
                    <a:pt x="299" y="418"/>
                    <a:pt x="299" y="418"/>
                  </a:cubicBezTo>
                  <a:cubicBezTo>
                    <a:pt x="304" y="423"/>
                    <a:pt x="310" y="425"/>
                    <a:pt x="316" y="425"/>
                  </a:cubicBezTo>
                  <a:cubicBezTo>
                    <a:pt x="319" y="425"/>
                    <a:pt x="322" y="424"/>
                    <a:pt x="325" y="423"/>
                  </a:cubicBezTo>
                  <a:cubicBezTo>
                    <a:pt x="335" y="436"/>
                    <a:pt x="335" y="436"/>
                    <a:pt x="335" y="436"/>
                  </a:cubicBezTo>
                  <a:cubicBezTo>
                    <a:pt x="337" y="438"/>
                    <a:pt x="338" y="438"/>
                    <a:pt x="340" y="438"/>
                  </a:cubicBezTo>
                  <a:cubicBezTo>
                    <a:pt x="341" y="438"/>
                    <a:pt x="343" y="438"/>
                    <a:pt x="344" y="437"/>
                  </a:cubicBezTo>
                  <a:cubicBezTo>
                    <a:pt x="347" y="435"/>
                    <a:pt x="347" y="431"/>
                    <a:pt x="345" y="4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4" name="Freeform 7"/>
            <p:cNvSpPr>
              <a:spLocks noEditPoints="1"/>
            </p:cNvSpPr>
            <p:nvPr/>
          </p:nvSpPr>
          <p:spPr bwMode="auto">
            <a:xfrm>
              <a:off x="4399541" y="1788393"/>
              <a:ext cx="668337" cy="547688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5" name="Freeform 8"/>
            <p:cNvSpPr>
              <a:spLocks noEditPoints="1"/>
            </p:cNvSpPr>
            <p:nvPr/>
          </p:nvSpPr>
          <p:spPr bwMode="auto">
            <a:xfrm>
              <a:off x="2304041" y="1836018"/>
              <a:ext cx="749300" cy="509588"/>
            </a:xfrm>
            <a:custGeom>
              <a:avLst/>
              <a:gdLst>
                <a:gd name="T0" fmla="*/ 627 w 631"/>
                <a:gd name="T1" fmla="*/ 44 h 429"/>
                <a:gd name="T2" fmla="*/ 469 w 631"/>
                <a:gd name="T3" fmla="*/ 0 h 429"/>
                <a:gd name="T4" fmla="*/ 315 w 631"/>
                <a:gd name="T5" fmla="*/ 41 h 429"/>
                <a:gd name="T6" fmla="*/ 168 w 631"/>
                <a:gd name="T7" fmla="*/ 0 h 429"/>
                <a:gd name="T8" fmla="*/ 3 w 631"/>
                <a:gd name="T9" fmla="*/ 44 h 429"/>
                <a:gd name="T10" fmla="*/ 0 w 631"/>
                <a:gd name="T11" fmla="*/ 52 h 429"/>
                <a:gd name="T12" fmla="*/ 0 w 631"/>
                <a:gd name="T13" fmla="*/ 412 h 429"/>
                <a:gd name="T14" fmla="*/ 23 w 631"/>
                <a:gd name="T15" fmla="*/ 429 h 429"/>
                <a:gd name="T16" fmla="*/ 313 w 631"/>
                <a:gd name="T17" fmla="*/ 429 h 429"/>
                <a:gd name="T18" fmla="*/ 608 w 631"/>
                <a:gd name="T19" fmla="*/ 429 h 429"/>
                <a:gd name="T20" fmla="*/ 631 w 631"/>
                <a:gd name="T21" fmla="*/ 413 h 429"/>
                <a:gd name="T22" fmla="*/ 631 w 631"/>
                <a:gd name="T23" fmla="*/ 52 h 429"/>
                <a:gd name="T24" fmla="*/ 627 w 631"/>
                <a:gd name="T25" fmla="*/ 44 h 429"/>
                <a:gd name="T26" fmla="*/ 304 w 631"/>
                <a:gd name="T27" fmla="*/ 60 h 429"/>
                <a:gd name="T28" fmla="*/ 304 w 631"/>
                <a:gd name="T29" fmla="*/ 393 h 429"/>
                <a:gd name="T30" fmla="*/ 167 w 631"/>
                <a:gd name="T31" fmla="*/ 355 h 429"/>
                <a:gd name="T32" fmla="*/ 40 w 631"/>
                <a:gd name="T33" fmla="*/ 380 h 429"/>
                <a:gd name="T34" fmla="*/ 40 w 631"/>
                <a:gd name="T35" fmla="*/ 46 h 429"/>
                <a:gd name="T36" fmla="*/ 169 w 631"/>
                <a:gd name="T37" fmla="*/ 21 h 429"/>
                <a:gd name="T38" fmla="*/ 304 w 631"/>
                <a:gd name="T39" fmla="*/ 60 h 429"/>
                <a:gd name="T40" fmla="*/ 590 w 631"/>
                <a:gd name="T41" fmla="*/ 45 h 429"/>
                <a:gd name="T42" fmla="*/ 590 w 631"/>
                <a:gd name="T43" fmla="*/ 381 h 429"/>
                <a:gd name="T44" fmla="*/ 462 w 631"/>
                <a:gd name="T45" fmla="*/ 359 h 429"/>
                <a:gd name="T46" fmla="*/ 323 w 631"/>
                <a:gd name="T47" fmla="*/ 394 h 429"/>
                <a:gd name="T48" fmla="*/ 323 w 631"/>
                <a:gd name="T49" fmla="*/ 61 h 429"/>
                <a:gd name="T50" fmla="*/ 469 w 631"/>
                <a:gd name="T51" fmla="*/ 21 h 429"/>
                <a:gd name="T52" fmla="*/ 590 w 631"/>
                <a:gd name="T53" fmla="*/ 45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31" h="429">
                  <a:moveTo>
                    <a:pt x="627" y="44"/>
                  </a:moveTo>
                  <a:cubicBezTo>
                    <a:pt x="593" y="16"/>
                    <a:pt x="534" y="0"/>
                    <a:pt x="469" y="0"/>
                  </a:cubicBezTo>
                  <a:cubicBezTo>
                    <a:pt x="407" y="0"/>
                    <a:pt x="350" y="15"/>
                    <a:pt x="315" y="41"/>
                  </a:cubicBezTo>
                  <a:cubicBezTo>
                    <a:pt x="288" y="15"/>
                    <a:pt x="234" y="0"/>
                    <a:pt x="168" y="0"/>
                  </a:cubicBezTo>
                  <a:cubicBezTo>
                    <a:pt x="100" y="0"/>
                    <a:pt x="37" y="17"/>
                    <a:pt x="3" y="44"/>
                  </a:cubicBezTo>
                  <a:cubicBezTo>
                    <a:pt x="1" y="46"/>
                    <a:pt x="0" y="49"/>
                    <a:pt x="0" y="52"/>
                  </a:cubicBezTo>
                  <a:cubicBezTo>
                    <a:pt x="0" y="412"/>
                    <a:pt x="0" y="412"/>
                    <a:pt x="0" y="412"/>
                  </a:cubicBezTo>
                  <a:cubicBezTo>
                    <a:pt x="0" y="419"/>
                    <a:pt x="9" y="429"/>
                    <a:pt x="23" y="429"/>
                  </a:cubicBezTo>
                  <a:cubicBezTo>
                    <a:pt x="313" y="429"/>
                    <a:pt x="313" y="429"/>
                    <a:pt x="313" y="429"/>
                  </a:cubicBezTo>
                  <a:cubicBezTo>
                    <a:pt x="314" y="429"/>
                    <a:pt x="608" y="429"/>
                    <a:pt x="608" y="429"/>
                  </a:cubicBezTo>
                  <a:cubicBezTo>
                    <a:pt x="618" y="429"/>
                    <a:pt x="631" y="424"/>
                    <a:pt x="631" y="413"/>
                  </a:cubicBezTo>
                  <a:cubicBezTo>
                    <a:pt x="631" y="52"/>
                    <a:pt x="631" y="52"/>
                    <a:pt x="631" y="52"/>
                  </a:cubicBezTo>
                  <a:cubicBezTo>
                    <a:pt x="631" y="49"/>
                    <a:pt x="630" y="46"/>
                    <a:pt x="627" y="44"/>
                  </a:cubicBezTo>
                  <a:close/>
                  <a:moveTo>
                    <a:pt x="304" y="60"/>
                  </a:moveTo>
                  <a:cubicBezTo>
                    <a:pt x="304" y="66"/>
                    <a:pt x="304" y="393"/>
                    <a:pt x="304" y="393"/>
                  </a:cubicBezTo>
                  <a:cubicBezTo>
                    <a:pt x="275" y="369"/>
                    <a:pt x="227" y="355"/>
                    <a:pt x="167" y="355"/>
                  </a:cubicBezTo>
                  <a:cubicBezTo>
                    <a:pt x="120" y="355"/>
                    <a:pt x="75" y="364"/>
                    <a:pt x="40" y="380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6"/>
                    <a:pt x="85" y="21"/>
                    <a:pt x="169" y="21"/>
                  </a:cubicBezTo>
                  <a:cubicBezTo>
                    <a:pt x="266" y="21"/>
                    <a:pt x="304" y="58"/>
                    <a:pt x="304" y="60"/>
                  </a:cubicBezTo>
                  <a:close/>
                  <a:moveTo>
                    <a:pt x="590" y="45"/>
                  </a:moveTo>
                  <a:cubicBezTo>
                    <a:pt x="590" y="381"/>
                    <a:pt x="590" y="381"/>
                    <a:pt x="590" y="381"/>
                  </a:cubicBezTo>
                  <a:cubicBezTo>
                    <a:pt x="554" y="366"/>
                    <a:pt x="505" y="359"/>
                    <a:pt x="462" y="359"/>
                  </a:cubicBezTo>
                  <a:cubicBezTo>
                    <a:pt x="401" y="359"/>
                    <a:pt x="352" y="371"/>
                    <a:pt x="323" y="394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68" y="21"/>
                    <a:pt x="469" y="21"/>
                  </a:cubicBezTo>
                  <a:cubicBezTo>
                    <a:pt x="547" y="21"/>
                    <a:pt x="590" y="45"/>
                    <a:pt x="590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6" name="Freeform 9"/>
            <p:cNvSpPr>
              <a:spLocks noEditPoints="1"/>
            </p:cNvSpPr>
            <p:nvPr/>
          </p:nvSpPr>
          <p:spPr bwMode="auto">
            <a:xfrm>
              <a:off x="373641" y="748580"/>
              <a:ext cx="644525" cy="523875"/>
            </a:xfrm>
            <a:custGeom>
              <a:avLst/>
              <a:gdLst>
                <a:gd name="T0" fmla="*/ 39 w 542"/>
                <a:gd name="T1" fmla="*/ 0 h 442"/>
                <a:gd name="T2" fmla="*/ 0 w 542"/>
                <a:gd name="T3" fmla="*/ 403 h 442"/>
                <a:gd name="T4" fmla="*/ 503 w 542"/>
                <a:gd name="T5" fmla="*/ 442 h 442"/>
                <a:gd name="T6" fmla="*/ 542 w 542"/>
                <a:gd name="T7" fmla="*/ 40 h 442"/>
                <a:gd name="T8" fmla="*/ 514 w 542"/>
                <a:gd name="T9" fmla="*/ 395 h 442"/>
                <a:gd name="T10" fmla="*/ 49 w 542"/>
                <a:gd name="T11" fmla="*/ 414 h 442"/>
                <a:gd name="T12" fmla="*/ 30 w 542"/>
                <a:gd name="T13" fmla="*/ 50 h 442"/>
                <a:gd name="T14" fmla="*/ 494 w 542"/>
                <a:gd name="T15" fmla="*/ 31 h 442"/>
                <a:gd name="T16" fmla="*/ 514 w 542"/>
                <a:gd name="T17" fmla="*/ 395 h 442"/>
                <a:gd name="T18" fmla="*/ 68 w 542"/>
                <a:gd name="T19" fmla="*/ 58 h 442"/>
                <a:gd name="T20" fmla="*/ 58 w 542"/>
                <a:gd name="T21" fmla="*/ 376 h 442"/>
                <a:gd name="T22" fmla="*/ 314 w 542"/>
                <a:gd name="T23" fmla="*/ 387 h 442"/>
                <a:gd name="T24" fmla="*/ 320 w 542"/>
                <a:gd name="T25" fmla="*/ 359 h 442"/>
                <a:gd name="T26" fmla="*/ 447 w 542"/>
                <a:gd name="T27" fmla="*/ 365 h 442"/>
                <a:gd name="T28" fmla="*/ 473 w 542"/>
                <a:gd name="T29" fmla="*/ 387 h 442"/>
                <a:gd name="T30" fmla="*/ 484 w 542"/>
                <a:gd name="T31" fmla="*/ 69 h 442"/>
                <a:gd name="T32" fmla="*/ 208 w 542"/>
                <a:gd name="T33" fmla="*/ 260 h 442"/>
                <a:gd name="T34" fmla="*/ 163 w 542"/>
                <a:gd name="T35" fmla="*/ 287 h 442"/>
                <a:gd name="T36" fmla="*/ 123 w 542"/>
                <a:gd name="T37" fmla="*/ 270 h 442"/>
                <a:gd name="T38" fmla="*/ 129 w 542"/>
                <a:gd name="T39" fmla="*/ 253 h 442"/>
                <a:gd name="T40" fmla="*/ 144 w 542"/>
                <a:gd name="T41" fmla="*/ 259 h 442"/>
                <a:gd name="T42" fmla="*/ 155 w 542"/>
                <a:gd name="T43" fmla="*/ 269 h 442"/>
                <a:gd name="T44" fmla="*/ 187 w 542"/>
                <a:gd name="T45" fmla="*/ 253 h 442"/>
                <a:gd name="T46" fmla="*/ 175 w 542"/>
                <a:gd name="T47" fmla="*/ 220 h 442"/>
                <a:gd name="T48" fmla="*/ 155 w 542"/>
                <a:gd name="T49" fmla="*/ 220 h 442"/>
                <a:gd name="T50" fmla="*/ 139 w 542"/>
                <a:gd name="T51" fmla="*/ 218 h 442"/>
                <a:gd name="T52" fmla="*/ 146 w 542"/>
                <a:gd name="T53" fmla="*/ 204 h 442"/>
                <a:gd name="T54" fmla="*/ 169 w 542"/>
                <a:gd name="T55" fmla="*/ 186 h 442"/>
                <a:gd name="T56" fmla="*/ 163 w 542"/>
                <a:gd name="T57" fmla="*/ 178 h 442"/>
                <a:gd name="T58" fmla="*/ 138 w 542"/>
                <a:gd name="T59" fmla="*/ 184 h 442"/>
                <a:gd name="T60" fmla="*/ 124 w 542"/>
                <a:gd name="T61" fmla="*/ 193 h 442"/>
                <a:gd name="T62" fmla="*/ 117 w 542"/>
                <a:gd name="T63" fmla="*/ 178 h 442"/>
                <a:gd name="T64" fmla="*/ 173 w 542"/>
                <a:gd name="T65" fmla="*/ 163 h 442"/>
                <a:gd name="T66" fmla="*/ 191 w 542"/>
                <a:gd name="T67" fmla="*/ 195 h 442"/>
                <a:gd name="T68" fmla="*/ 191 w 542"/>
                <a:gd name="T69" fmla="*/ 209 h 442"/>
                <a:gd name="T70" fmla="*/ 208 w 542"/>
                <a:gd name="T71" fmla="*/ 260 h 442"/>
                <a:gd name="T72" fmla="*/ 322 w 542"/>
                <a:gd name="T73" fmla="*/ 212 h 442"/>
                <a:gd name="T74" fmla="*/ 296 w 542"/>
                <a:gd name="T75" fmla="*/ 216 h 442"/>
                <a:gd name="T76" fmla="*/ 294 w 542"/>
                <a:gd name="T77" fmla="*/ 232 h 442"/>
                <a:gd name="T78" fmla="*/ 289 w 542"/>
                <a:gd name="T79" fmla="*/ 249 h 442"/>
                <a:gd name="T80" fmla="*/ 284 w 542"/>
                <a:gd name="T81" fmla="*/ 249 h 442"/>
                <a:gd name="T82" fmla="*/ 274 w 542"/>
                <a:gd name="T83" fmla="*/ 220 h 442"/>
                <a:gd name="T84" fmla="*/ 254 w 542"/>
                <a:gd name="T85" fmla="*/ 225 h 442"/>
                <a:gd name="T86" fmla="*/ 242 w 542"/>
                <a:gd name="T87" fmla="*/ 221 h 442"/>
                <a:gd name="T88" fmla="*/ 247 w 542"/>
                <a:gd name="T89" fmla="*/ 212 h 442"/>
                <a:gd name="T90" fmla="*/ 273 w 542"/>
                <a:gd name="T91" fmla="*/ 206 h 442"/>
                <a:gd name="T92" fmla="*/ 282 w 542"/>
                <a:gd name="T93" fmla="*/ 177 h 442"/>
                <a:gd name="T94" fmla="*/ 291 w 542"/>
                <a:gd name="T95" fmla="*/ 192 h 442"/>
                <a:gd name="T96" fmla="*/ 306 w 542"/>
                <a:gd name="T97" fmla="*/ 201 h 442"/>
                <a:gd name="T98" fmla="*/ 326 w 542"/>
                <a:gd name="T99" fmla="*/ 204 h 442"/>
                <a:gd name="T100" fmla="*/ 404 w 542"/>
                <a:gd name="T101" fmla="*/ 238 h 442"/>
                <a:gd name="T102" fmla="*/ 397 w 542"/>
                <a:gd name="T103" fmla="*/ 244 h 442"/>
                <a:gd name="T104" fmla="*/ 384 w 542"/>
                <a:gd name="T105" fmla="*/ 239 h 442"/>
                <a:gd name="T106" fmla="*/ 371 w 542"/>
                <a:gd name="T107" fmla="*/ 149 h 442"/>
                <a:gd name="T108" fmla="*/ 343 w 542"/>
                <a:gd name="T109" fmla="*/ 168 h 442"/>
                <a:gd name="T110" fmla="*/ 329 w 542"/>
                <a:gd name="T111" fmla="*/ 158 h 442"/>
                <a:gd name="T112" fmla="*/ 363 w 542"/>
                <a:gd name="T113" fmla="*/ 130 h 442"/>
                <a:gd name="T114" fmla="*/ 387 w 542"/>
                <a:gd name="T115" fmla="*/ 122 h 442"/>
                <a:gd name="T116" fmla="*/ 395 w 542"/>
                <a:gd name="T117" fmla="*/ 137 h 442"/>
                <a:gd name="T118" fmla="*/ 404 w 542"/>
                <a:gd name="T119" fmla="*/ 238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42" h="442">
                  <a:moveTo>
                    <a:pt x="503" y="1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39"/>
                  </a:cubicBezTo>
                  <a:cubicBezTo>
                    <a:pt x="0" y="403"/>
                    <a:pt x="0" y="403"/>
                    <a:pt x="0" y="403"/>
                  </a:cubicBezTo>
                  <a:cubicBezTo>
                    <a:pt x="0" y="424"/>
                    <a:pt x="18" y="442"/>
                    <a:pt x="39" y="442"/>
                  </a:cubicBezTo>
                  <a:cubicBezTo>
                    <a:pt x="503" y="442"/>
                    <a:pt x="503" y="442"/>
                    <a:pt x="503" y="442"/>
                  </a:cubicBezTo>
                  <a:cubicBezTo>
                    <a:pt x="525" y="442"/>
                    <a:pt x="542" y="424"/>
                    <a:pt x="542" y="403"/>
                  </a:cubicBezTo>
                  <a:cubicBezTo>
                    <a:pt x="542" y="40"/>
                    <a:pt x="542" y="40"/>
                    <a:pt x="542" y="40"/>
                  </a:cubicBezTo>
                  <a:cubicBezTo>
                    <a:pt x="542" y="18"/>
                    <a:pt x="525" y="1"/>
                    <a:pt x="503" y="1"/>
                  </a:cubicBezTo>
                  <a:close/>
                  <a:moveTo>
                    <a:pt x="514" y="395"/>
                  </a:moveTo>
                  <a:cubicBezTo>
                    <a:pt x="514" y="405"/>
                    <a:pt x="505" y="414"/>
                    <a:pt x="494" y="414"/>
                  </a:cubicBezTo>
                  <a:cubicBezTo>
                    <a:pt x="49" y="414"/>
                    <a:pt x="49" y="414"/>
                    <a:pt x="49" y="414"/>
                  </a:cubicBezTo>
                  <a:cubicBezTo>
                    <a:pt x="38" y="414"/>
                    <a:pt x="30" y="405"/>
                    <a:pt x="30" y="394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30" y="39"/>
                    <a:pt x="38" y="31"/>
                    <a:pt x="49" y="31"/>
                  </a:cubicBezTo>
                  <a:cubicBezTo>
                    <a:pt x="494" y="31"/>
                    <a:pt x="494" y="31"/>
                    <a:pt x="494" y="31"/>
                  </a:cubicBezTo>
                  <a:cubicBezTo>
                    <a:pt x="505" y="31"/>
                    <a:pt x="514" y="40"/>
                    <a:pt x="514" y="50"/>
                  </a:cubicBezTo>
                  <a:lnTo>
                    <a:pt x="514" y="395"/>
                  </a:lnTo>
                  <a:close/>
                  <a:moveTo>
                    <a:pt x="473" y="58"/>
                  </a:moveTo>
                  <a:cubicBezTo>
                    <a:pt x="68" y="58"/>
                    <a:pt x="68" y="58"/>
                    <a:pt x="68" y="58"/>
                  </a:cubicBezTo>
                  <a:cubicBezTo>
                    <a:pt x="63" y="58"/>
                    <a:pt x="58" y="63"/>
                    <a:pt x="58" y="69"/>
                  </a:cubicBezTo>
                  <a:cubicBezTo>
                    <a:pt x="58" y="376"/>
                    <a:pt x="58" y="376"/>
                    <a:pt x="58" y="376"/>
                  </a:cubicBezTo>
                  <a:cubicBezTo>
                    <a:pt x="58" y="382"/>
                    <a:pt x="63" y="387"/>
                    <a:pt x="68" y="387"/>
                  </a:cubicBezTo>
                  <a:cubicBezTo>
                    <a:pt x="314" y="387"/>
                    <a:pt x="314" y="387"/>
                    <a:pt x="314" y="387"/>
                  </a:cubicBezTo>
                  <a:cubicBezTo>
                    <a:pt x="314" y="365"/>
                    <a:pt x="314" y="365"/>
                    <a:pt x="314" y="365"/>
                  </a:cubicBezTo>
                  <a:cubicBezTo>
                    <a:pt x="314" y="362"/>
                    <a:pt x="317" y="359"/>
                    <a:pt x="320" y="359"/>
                  </a:cubicBezTo>
                  <a:cubicBezTo>
                    <a:pt x="442" y="359"/>
                    <a:pt x="442" y="359"/>
                    <a:pt x="442" y="359"/>
                  </a:cubicBezTo>
                  <a:cubicBezTo>
                    <a:pt x="445" y="359"/>
                    <a:pt x="447" y="362"/>
                    <a:pt x="447" y="365"/>
                  </a:cubicBezTo>
                  <a:cubicBezTo>
                    <a:pt x="447" y="387"/>
                    <a:pt x="447" y="387"/>
                    <a:pt x="447" y="387"/>
                  </a:cubicBezTo>
                  <a:cubicBezTo>
                    <a:pt x="473" y="387"/>
                    <a:pt x="473" y="387"/>
                    <a:pt x="473" y="387"/>
                  </a:cubicBezTo>
                  <a:cubicBezTo>
                    <a:pt x="479" y="387"/>
                    <a:pt x="484" y="382"/>
                    <a:pt x="484" y="376"/>
                  </a:cubicBezTo>
                  <a:cubicBezTo>
                    <a:pt x="484" y="69"/>
                    <a:pt x="484" y="69"/>
                    <a:pt x="484" y="69"/>
                  </a:cubicBezTo>
                  <a:cubicBezTo>
                    <a:pt x="484" y="63"/>
                    <a:pt x="479" y="58"/>
                    <a:pt x="473" y="58"/>
                  </a:cubicBezTo>
                  <a:close/>
                  <a:moveTo>
                    <a:pt x="208" y="260"/>
                  </a:moveTo>
                  <a:cubicBezTo>
                    <a:pt x="201" y="275"/>
                    <a:pt x="189" y="283"/>
                    <a:pt x="172" y="286"/>
                  </a:cubicBezTo>
                  <a:cubicBezTo>
                    <a:pt x="169" y="287"/>
                    <a:pt x="166" y="287"/>
                    <a:pt x="163" y="287"/>
                  </a:cubicBezTo>
                  <a:cubicBezTo>
                    <a:pt x="155" y="287"/>
                    <a:pt x="148" y="286"/>
                    <a:pt x="140" y="282"/>
                  </a:cubicBezTo>
                  <a:cubicBezTo>
                    <a:pt x="132" y="279"/>
                    <a:pt x="127" y="275"/>
                    <a:pt x="123" y="270"/>
                  </a:cubicBezTo>
                  <a:cubicBezTo>
                    <a:pt x="120" y="265"/>
                    <a:pt x="119" y="262"/>
                    <a:pt x="120" y="259"/>
                  </a:cubicBezTo>
                  <a:cubicBezTo>
                    <a:pt x="121" y="256"/>
                    <a:pt x="124" y="254"/>
                    <a:pt x="129" y="253"/>
                  </a:cubicBezTo>
                  <a:cubicBezTo>
                    <a:pt x="136" y="252"/>
                    <a:pt x="140" y="253"/>
                    <a:pt x="142" y="256"/>
                  </a:cubicBezTo>
                  <a:cubicBezTo>
                    <a:pt x="143" y="257"/>
                    <a:pt x="143" y="258"/>
                    <a:pt x="144" y="259"/>
                  </a:cubicBezTo>
                  <a:cubicBezTo>
                    <a:pt x="144" y="260"/>
                    <a:pt x="145" y="261"/>
                    <a:pt x="146" y="263"/>
                  </a:cubicBezTo>
                  <a:cubicBezTo>
                    <a:pt x="148" y="266"/>
                    <a:pt x="151" y="268"/>
                    <a:pt x="155" y="269"/>
                  </a:cubicBezTo>
                  <a:cubicBezTo>
                    <a:pt x="159" y="271"/>
                    <a:pt x="163" y="271"/>
                    <a:pt x="167" y="270"/>
                  </a:cubicBezTo>
                  <a:cubicBezTo>
                    <a:pt x="176" y="269"/>
                    <a:pt x="182" y="263"/>
                    <a:pt x="187" y="253"/>
                  </a:cubicBezTo>
                  <a:cubicBezTo>
                    <a:pt x="191" y="243"/>
                    <a:pt x="190" y="235"/>
                    <a:pt x="185" y="227"/>
                  </a:cubicBezTo>
                  <a:cubicBezTo>
                    <a:pt x="182" y="224"/>
                    <a:pt x="179" y="221"/>
                    <a:pt x="175" y="220"/>
                  </a:cubicBezTo>
                  <a:cubicBezTo>
                    <a:pt x="170" y="218"/>
                    <a:pt x="165" y="218"/>
                    <a:pt x="160" y="218"/>
                  </a:cubicBezTo>
                  <a:cubicBezTo>
                    <a:pt x="158" y="219"/>
                    <a:pt x="156" y="219"/>
                    <a:pt x="155" y="220"/>
                  </a:cubicBezTo>
                  <a:cubicBezTo>
                    <a:pt x="152" y="221"/>
                    <a:pt x="150" y="222"/>
                    <a:pt x="149" y="222"/>
                  </a:cubicBezTo>
                  <a:cubicBezTo>
                    <a:pt x="145" y="223"/>
                    <a:pt x="142" y="221"/>
                    <a:pt x="139" y="218"/>
                  </a:cubicBezTo>
                  <a:cubicBezTo>
                    <a:pt x="136" y="214"/>
                    <a:pt x="137" y="211"/>
                    <a:pt x="138" y="209"/>
                  </a:cubicBezTo>
                  <a:cubicBezTo>
                    <a:pt x="139" y="207"/>
                    <a:pt x="142" y="206"/>
                    <a:pt x="146" y="204"/>
                  </a:cubicBezTo>
                  <a:cubicBezTo>
                    <a:pt x="155" y="201"/>
                    <a:pt x="161" y="197"/>
                    <a:pt x="165" y="194"/>
                  </a:cubicBezTo>
                  <a:cubicBezTo>
                    <a:pt x="168" y="191"/>
                    <a:pt x="169" y="189"/>
                    <a:pt x="169" y="186"/>
                  </a:cubicBezTo>
                  <a:cubicBezTo>
                    <a:pt x="169" y="185"/>
                    <a:pt x="169" y="183"/>
                    <a:pt x="168" y="182"/>
                  </a:cubicBezTo>
                  <a:cubicBezTo>
                    <a:pt x="167" y="180"/>
                    <a:pt x="165" y="179"/>
                    <a:pt x="163" y="178"/>
                  </a:cubicBezTo>
                  <a:cubicBezTo>
                    <a:pt x="160" y="178"/>
                    <a:pt x="158" y="177"/>
                    <a:pt x="154" y="178"/>
                  </a:cubicBezTo>
                  <a:cubicBezTo>
                    <a:pt x="148" y="179"/>
                    <a:pt x="143" y="181"/>
                    <a:pt x="138" y="184"/>
                  </a:cubicBezTo>
                  <a:cubicBezTo>
                    <a:pt x="137" y="185"/>
                    <a:pt x="134" y="187"/>
                    <a:pt x="130" y="191"/>
                  </a:cubicBezTo>
                  <a:cubicBezTo>
                    <a:pt x="128" y="192"/>
                    <a:pt x="126" y="193"/>
                    <a:pt x="124" y="193"/>
                  </a:cubicBezTo>
                  <a:cubicBezTo>
                    <a:pt x="119" y="194"/>
                    <a:pt x="116" y="193"/>
                    <a:pt x="114" y="190"/>
                  </a:cubicBezTo>
                  <a:cubicBezTo>
                    <a:pt x="112" y="187"/>
                    <a:pt x="111" y="184"/>
                    <a:pt x="117" y="178"/>
                  </a:cubicBezTo>
                  <a:cubicBezTo>
                    <a:pt x="125" y="169"/>
                    <a:pt x="137" y="164"/>
                    <a:pt x="150" y="162"/>
                  </a:cubicBezTo>
                  <a:cubicBezTo>
                    <a:pt x="157" y="160"/>
                    <a:pt x="165" y="161"/>
                    <a:pt x="173" y="163"/>
                  </a:cubicBezTo>
                  <a:cubicBezTo>
                    <a:pt x="181" y="165"/>
                    <a:pt x="187" y="169"/>
                    <a:pt x="191" y="174"/>
                  </a:cubicBezTo>
                  <a:cubicBezTo>
                    <a:pt x="195" y="180"/>
                    <a:pt x="196" y="187"/>
                    <a:pt x="191" y="195"/>
                  </a:cubicBezTo>
                  <a:cubicBezTo>
                    <a:pt x="189" y="198"/>
                    <a:pt x="186" y="202"/>
                    <a:pt x="180" y="206"/>
                  </a:cubicBezTo>
                  <a:cubicBezTo>
                    <a:pt x="185" y="206"/>
                    <a:pt x="188" y="207"/>
                    <a:pt x="191" y="209"/>
                  </a:cubicBezTo>
                  <a:cubicBezTo>
                    <a:pt x="197" y="211"/>
                    <a:pt x="202" y="215"/>
                    <a:pt x="206" y="220"/>
                  </a:cubicBezTo>
                  <a:cubicBezTo>
                    <a:pt x="215" y="232"/>
                    <a:pt x="216" y="246"/>
                    <a:pt x="208" y="260"/>
                  </a:cubicBezTo>
                  <a:close/>
                  <a:moveTo>
                    <a:pt x="327" y="209"/>
                  </a:moveTo>
                  <a:cubicBezTo>
                    <a:pt x="327" y="210"/>
                    <a:pt x="325" y="211"/>
                    <a:pt x="322" y="212"/>
                  </a:cubicBezTo>
                  <a:cubicBezTo>
                    <a:pt x="321" y="212"/>
                    <a:pt x="320" y="212"/>
                    <a:pt x="317" y="213"/>
                  </a:cubicBezTo>
                  <a:cubicBezTo>
                    <a:pt x="316" y="213"/>
                    <a:pt x="312" y="213"/>
                    <a:pt x="296" y="216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2" y="222"/>
                    <a:pt x="293" y="227"/>
                    <a:pt x="294" y="232"/>
                  </a:cubicBezTo>
                  <a:cubicBezTo>
                    <a:pt x="295" y="238"/>
                    <a:pt x="295" y="242"/>
                    <a:pt x="295" y="244"/>
                  </a:cubicBezTo>
                  <a:cubicBezTo>
                    <a:pt x="294" y="247"/>
                    <a:pt x="292" y="249"/>
                    <a:pt x="289" y="249"/>
                  </a:cubicBezTo>
                  <a:cubicBezTo>
                    <a:pt x="288" y="250"/>
                    <a:pt x="288" y="250"/>
                    <a:pt x="287" y="250"/>
                  </a:cubicBezTo>
                  <a:cubicBezTo>
                    <a:pt x="286" y="250"/>
                    <a:pt x="285" y="250"/>
                    <a:pt x="284" y="249"/>
                  </a:cubicBezTo>
                  <a:cubicBezTo>
                    <a:pt x="282" y="249"/>
                    <a:pt x="281" y="248"/>
                    <a:pt x="280" y="246"/>
                  </a:cubicBezTo>
                  <a:cubicBezTo>
                    <a:pt x="278" y="245"/>
                    <a:pt x="276" y="240"/>
                    <a:pt x="274" y="220"/>
                  </a:cubicBezTo>
                  <a:cubicBezTo>
                    <a:pt x="267" y="221"/>
                    <a:pt x="262" y="223"/>
                    <a:pt x="260" y="223"/>
                  </a:cubicBezTo>
                  <a:cubicBezTo>
                    <a:pt x="258" y="224"/>
                    <a:pt x="256" y="225"/>
                    <a:pt x="254" y="225"/>
                  </a:cubicBezTo>
                  <a:cubicBezTo>
                    <a:pt x="251" y="225"/>
                    <a:pt x="249" y="225"/>
                    <a:pt x="246" y="224"/>
                  </a:cubicBezTo>
                  <a:cubicBezTo>
                    <a:pt x="244" y="223"/>
                    <a:pt x="243" y="222"/>
                    <a:pt x="242" y="221"/>
                  </a:cubicBezTo>
                  <a:cubicBezTo>
                    <a:pt x="241" y="219"/>
                    <a:pt x="241" y="218"/>
                    <a:pt x="241" y="216"/>
                  </a:cubicBezTo>
                  <a:cubicBezTo>
                    <a:pt x="242" y="215"/>
                    <a:pt x="244" y="213"/>
                    <a:pt x="247" y="212"/>
                  </a:cubicBezTo>
                  <a:cubicBezTo>
                    <a:pt x="249" y="211"/>
                    <a:pt x="257" y="210"/>
                    <a:pt x="271" y="207"/>
                  </a:cubicBezTo>
                  <a:cubicBezTo>
                    <a:pt x="273" y="206"/>
                    <a:pt x="273" y="206"/>
                    <a:pt x="273" y="206"/>
                  </a:cubicBezTo>
                  <a:cubicBezTo>
                    <a:pt x="273" y="199"/>
                    <a:pt x="273" y="193"/>
                    <a:pt x="273" y="187"/>
                  </a:cubicBezTo>
                  <a:cubicBezTo>
                    <a:pt x="274" y="181"/>
                    <a:pt x="277" y="178"/>
                    <a:pt x="282" y="177"/>
                  </a:cubicBezTo>
                  <a:cubicBezTo>
                    <a:pt x="285" y="176"/>
                    <a:pt x="287" y="177"/>
                    <a:pt x="289" y="179"/>
                  </a:cubicBezTo>
                  <a:cubicBezTo>
                    <a:pt x="290" y="180"/>
                    <a:pt x="291" y="183"/>
                    <a:pt x="291" y="192"/>
                  </a:cubicBezTo>
                  <a:cubicBezTo>
                    <a:pt x="291" y="195"/>
                    <a:pt x="291" y="199"/>
                    <a:pt x="291" y="204"/>
                  </a:cubicBezTo>
                  <a:cubicBezTo>
                    <a:pt x="299" y="202"/>
                    <a:pt x="304" y="201"/>
                    <a:pt x="306" y="201"/>
                  </a:cubicBezTo>
                  <a:cubicBezTo>
                    <a:pt x="313" y="200"/>
                    <a:pt x="317" y="200"/>
                    <a:pt x="320" y="200"/>
                  </a:cubicBezTo>
                  <a:cubicBezTo>
                    <a:pt x="323" y="200"/>
                    <a:pt x="325" y="202"/>
                    <a:pt x="326" y="204"/>
                  </a:cubicBezTo>
                  <a:cubicBezTo>
                    <a:pt x="328" y="206"/>
                    <a:pt x="328" y="207"/>
                    <a:pt x="327" y="209"/>
                  </a:cubicBezTo>
                  <a:close/>
                  <a:moveTo>
                    <a:pt x="404" y="238"/>
                  </a:moveTo>
                  <a:cubicBezTo>
                    <a:pt x="404" y="241"/>
                    <a:pt x="402" y="243"/>
                    <a:pt x="399" y="244"/>
                  </a:cubicBezTo>
                  <a:cubicBezTo>
                    <a:pt x="398" y="244"/>
                    <a:pt x="398" y="244"/>
                    <a:pt x="397" y="244"/>
                  </a:cubicBezTo>
                  <a:cubicBezTo>
                    <a:pt x="395" y="244"/>
                    <a:pt x="392" y="243"/>
                    <a:pt x="389" y="242"/>
                  </a:cubicBezTo>
                  <a:cubicBezTo>
                    <a:pt x="387" y="241"/>
                    <a:pt x="386" y="240"/>
                    <a:pt x="384" y="239"/>
                  </a:cubicBezTo>
                  <a:cubicBezTo>
                    <a:pt x="382" y="236"/>
                    <a:pt x="378" y="229"/>
                    <a:pt x="374" y="195"/>
                  </a:cubicBezTo>
                  <a:cubicBezTo>
                    <a:pt x="371" y="175"/>
                    <a:pt x="370" y="160"/>
                    <a:pt x="371" y="149"/>
                  </a:cubicBezTo>
                  <a:cubicBezTo>
                    <a:pt x="367" y="152"/>
                    <a:pt x="364" y="156"/>
                    <a:pt x="360" y="159"/>
                  </a:cubicBezTo>
                  <a:cubicBezTo>
                    <a:pt x="352" y="164"/>
                    <a:pt x="347" y="167"/>
                    <a:pt x="343" y="168"/>
                  </a:cubicBezTo>
                  <a:cubicBezTo>
                    <a:pt x="339" y="169"/>
                    <a:pt x="335" y="167"/>
                    <a:pt x="331" y="163"/>
                  </a:cubicBezTo>
                  <a:cubicBezTo>
                    <a:pt x="329" y="161"/>
                    <a:pt x="329" y="160"/>
                    <a:pt x="329" y="158"/>
                  </a:cubicBezTo>
                  <a:cubicBezTo>
                    <a:pt x="329" y="156"/>
                    <a:pt x="330" y="155"/>
                    <a:pt x="334" y="153"/>
                  </a:cubicBezTo>
                  <a:cubicBezTo>
                    <a:pt x="341" y="149"/>
                    <a:pt x="351" y="141"/>
                    <a:pt x="363" y="130"/>
                  </a:cubicBezTo>
                  <a:cubicBezTo>
                    <a:pt x="368" y="124"/>
                    <a:pt x="373" y="122"/>
                    <a:pt x="377" y="121"/>
                  </a:cubicBezTo>
                  <a:cubicBezTo>
                    <a:pt x="380" y="120"/>
                    <a:pt x="383" y="121"/>
                    <a:pt x="387" y="122"/>
                  </a:cubicBezTo>
                  <a:cubicBezTo>
                    <a:pt x="389" y="123"/>
                    <a:pt x="391" y="124"/>
                    <a:pt x="392" y="125"/>
                  </a:cubicBezTo>
                  <a:cubicBezTo>
                    <a:pt x="394" y="128"/>
                    <a:pt x="395" y="131"/>
                    <a:pt x="395" y="137"/>
                  </a:cubicBezTo>
                  <a:cubicBezTo>
                    <a:pt x="394" y="176"/>
                    <a:pt x="397" y="206"/>
                    <a:pt x="402" y="228"/>
                  </a:cubicBezTo>
                  <a:cubicBezTo>
                    <a:pt x="404" y="235"/>
                    <a:pt x="404" y="237"/>
                    <a:pt x="404" y="2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7" name="Freeform 10"/>
            <p:cNvSpPr>
              <a:spLocks noEditPoints="1"/>
            </p:cNvSpPr>
            <p:nvPr/>
          </p:nvSpPr>
          <p:spPr bwMode="auto">
            <a:xfrm>
              <a:off x="3404178" y="780330"/>
              <a:ext cx="649287" cy="473075"/>
            </a:xfrm>
            <a:custGeom>
              <a:avLst/>
              <a:gdLst>
                <a:gd name="T0" fmla="*/ 0 w 547"/>
                <a:gd name="T1" fmla="*/ 0 h 399"/>
                <a:gd name="T2" fmla="*/ 0 w 547"/>
                <a:gd name="T3" fmla="*/ 399 h 399"/>
                <a:gd name="T4" fmla="*/ 547 w 547"/>
                <a:gd name="T5" fmla="*/ 399 h 399"/>
                <a:gd name="T6" fmla="*/ 547 w 547"/>
                <a:gd name="T7" fmla="*/ 0 h 399"/>
                <a:gd name="T8" fmla="*/ 0 w 547"/>
                <a:gd name="T9" fmla="*/ 0 h 399"/>
                <a:gd name="T10" fmla="*/ 525 w 547"/>
                <a:gd name="T11" fmla="*/ 376 h 399"/>
                <a:gd name="T12" fmla="*/ 22 w 547"/>
                <a:gd name="T13" fmla="*/ 376 h 399"/>
                <a:gd name="T14" fmla="*/ 22 w 547"/>
                <a:gd name="T15" fmla="*/ 23 h 399"/>
                <a:gd name="T16" fmla="*/ 525 w 547"/>
                <a:gd name="T17" fmla="*/ 23 h 399"/>
                <a:gd name="T18" fmla="*/ 525 w 547"/>
                <a:gd name="T19" fmla="*/ 376 h 399"/>
                <a:gd name="T20" fmla="*/ 471 w 547"/>
                <a:gd name="T21" fmla="*/ 235 h 399"/>
                <a:gd name="T22" fmla="*/ 447 w 547"/>
                <a:gd name="T23" fmla="*/ 278 h 399"/>
                <a:gd name="T24" fmla="*/ 447 w 547"/>
                <a:gd name="T25" fmla="*/ 279 h 399"/>
                <a:gd name="T26" fmla="*/ 447 w 547"/>
                <a:gd name="T27" fmla="*/ 353 h 399"/>
                <a:gd name="T28" fmla="*/ 422 w 547"/>
                <a:gd name="T29" fmla="*/ 321 h 399"/>
                <a:gd name="T30" fmla="*/ 398 w 547"/>
                <a:gd name="T31" fmla="*/ 353 h 399"/>
                <a:gd name="T32" fmla="*/ 398 w 547"/>
                <a:gd name="T33" fmla="*/ 279 h 399"/>
                <a:gd name="T34" fmla="*/ 398 w 547"/>
                <a:gd name="T35" fmla="*/ 278 h 399"/>
                <a:gd name="T36" fmla="*/ 373 w 547"/>
                <a:gd name="T37" fmla="*/ 235 h 399"/>
                <a:gd name="T38" fmla="*/ 422 w 547"/>
                <a:gd name="T39" fmla="*/ 186 h 399"/>
                <a:gd name="T40" fmla="*/ 471 w 547"/>
                <a:gd name="T41" fmla="*/ 235 h 399"/>
                <a:gd name="T42" fmla="*/ 61 w 547"/>
                <a:gd name="T43" fmla="*/ 83 h 399"/>
                <a:gd name="T44" fmla="*/ 69 w 547"/>
                <a:gd name="T45" fmla="*/ 75 h 399"/>
                <a:gd name="T46" fmla="*/ 467 w 547"/>
                <a:gd name="T47" fmla="*/ 75 h 399"/>
                <a:gd name="T48" fmla="*/ 475 w 547"/>
                <a:gd name="T49" fmla="*/ 83 h 399"/>
                <a:gd name="T50" fmla="*/ 467 w 547"/>
                <a:gd name="T51" fmla="*/ 91 h 399"/>
                <a:gd name="T52" fmla="*/ 69 w 547"/>
                <a:gd name="T53" fmla="*/ 91 h 399"/>
                <a:gd name="T54" fmla="*/ 61 w 547"/>
                <a:gd name="T55" fmla="*/ 83 h 399"/>
                <a:gd name="T56" fmla="*/ 409 w 547"/>
                <a:gd name="T57" fmla="*/ 150 h 399"/>
                <a:gd name="T58" fmla="*/ 105 w 547"/>
                <a:gd name="T59" fmla="*/ 150 h 399"/>
                <a:gd name="T60" fmla="*/ 97 w 547"/>
                <a:gd name="T61" fmla="*/ 142 h 399"/>
                <a:gd name="T62" fmla="*/ 105 w 547"/>
                <a:gd name="T63" fmla="*/ 134 h 399"/>
                <a:gd name="T64" fmla="*/ 409 w 547"/>
                <a:gd name="T65" fmla="*/ 134 h 399"/>
                <a:gd name="T66" fmla="*/ 416 w 547"/>
                <a:gd name="T67" fmla="*/ 142 h 399"/>
                <a:gd name="T68" fmla="*/ 409 w 547"/>
                <a:gd name="T69" fmla="*/ 150 h 399"/>
                <a:gd name="T70" fmla="*/ 299 w 547"/>
                <a:gd name="T71" fmla="*/ 240 h 399"/>
                <a:gd name="T72" fmla="*/ 291 w 547"/>
                <a:gd name="T73" fmla="*/ 248 h 399"/>
                <a:gd name="T74" fmla="*/ 118 w 547"/>
                <a:gd name="T75" fmla="*/ 248 h 399"/>
                <a:gd name="T76" fmla="*/ 110 w 547"/>
                <a:gd name="T77" fmla="*/ 240 h 399"/>
                <a:gd name="T78" fmla="*/ 118 w 547"/>
                <a:gd name="T79" fmla="*/ 232 h 399"/>
                <a:gd name="T80" fmla="*/ 291 w 547"/>
                <a:gd name="T81" fmla="*/ 232 h 399"/>
                <a:gd name="T82" fmla="*/ 299 w 547"/>
                <a:gd name="T83" fmla="*/ 240 h 399"/>
                <a:gd name="T84" fmla="*/ 299 w 547"/>
                <a:gd name="T85" fmla="*/ 297 h 399"/>
                <a:gd name="T86" fmla="*/ 291 w 547"/>
                <a:gd name="T87" fmla="*/ 305 h 399"/>
                <a:gd name="T88" fmla="*/ 118 w 547"/>
                <a:gd name="T89" fmla="*/ 305 h 399"/>
                <a:gd name="T90" fmla="*/ 110 w 547"/>
                <a:gd name="T91" fmla="*/ 297 h 399"/>
                <a:gd name="T92" fmla="*/ 118 w 547"/>
                <a:gd name="T93" fmla="*/ 290 h 399"/>
                <a:gd name="T94" fmla="*/ 291 w 547"/>
                <a:gd name="T95" fmla="*/ 290 h 399"/>
                <a:gd name="T96" fmla="*/ 299 w 547"/>
                <a:gd name="T97" fmla="*/ 297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47" h="399">
                  <a:moveTo>
                    <a:pt x="0" y="0"/>
                  </a:moveTo>
                  <a:cubicBezTo>
                    <a:pt x="0" y="399"/>
                    <a:pt x="0" y="399"/>
                    <a:pt x="0" y="399"/>
                  </a:cubicBezTo>
                  <a:cubicBezTo>
                    <a:pt x="547" y="399"/>
                    <a:pt x="547" y="399"/>
                    <a:pt x="547" y="399"/>
                  </a:cubicBezTo>
                  <a:cubicBezTo>
                    <a:pt x="547" y="0"/>
                    <a:pt x="547" y="0"/>
                    <a:pt x="547" y="0"/>
                  </a:cubicBezTo>
                  <a:lnTo>
                    <a:pt x="0" y="0"/>
                  </a:lnTo>
                  <a:close/>
                  <a:moveTo>
                    <a:pt x="525" y="376"/>
                  </a:moveTo>
                  <a:cubicBezTo>
                    <a:pt x="22" y="376"/>
                    <a:pt x="22" y="376"/>
                    <a:pt x="22" y="376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525" y="23"/>
                    <a:pt x="525" y="23"/>
                    <a:pt x="525" y="23"/>
                  </a:cubicBezTo>
                  <a:lnTo>
                    <a:pt x="525" y="376"/>
                  </a:lnTo>
                  <a:close/>
                  <a:moveTo>
                    <a:pt x="471" y="235"/>
                  </a:moveTo>
                  <a:cubicBezTo>
                    <a:pt x="471" y="253"/>
                    <a:pt x="461" y="269"/>
                    <a:pt x="447" y="278"/>
                  </a:cubicBezTo>
                  <a:cubicBezTo>
                    <a:pt x="447" y="278"/>
                    <a:pt x="447" y="278"/>
                    <a:pt x="447" y="279"/>
                  </a:cubicBezTo>
                  <a:cubicBezTo>
                    <a:pt x="447" y="279"/>
                    <a:pt x="447" y="353"/>
                    <a:pt x="447" y="353"/>
                  </a:cubicBezTo>
                  <a:cubicBezTo>
                    <a:pt x="422" y="321"/>
                    <a:pt x="422" y="321"/>
                    <a:pt x="422" y="321"/>
                  </a:cubicBezTo>
                  <a:cubicBezTo>
                    <a:pt x="398" y="353"/>
                    <a:pt x="398" y="353"/>
                    <a:pt x="398" y="353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8"/>
                    <a:pt x="398" y="278"/>
                    <a:pt x="398" y="278"/>
                  </a:cubicBezTo>
                  <a:cubicBezTo>
                    <a:pt x="383" y="269"/>
                    <a:pt x="373" y="254"/>
                    <a:pt x="373" y="235"/>
                  </a:cubicBezTo>
                  <a:cubicBezTo>
                    <a:pt x="373" y="208"/>
                    <a:pt x="395" y="186"/>
                    <a:pt x="422" y="186"/>
                  </a:cubicBezTo>
                  <a:cubicBezTo>
                    <a:pt x="449" y="186"/>
                    <a:pt x="471" y="208"/>
                    <a:pt x="471" y="235"/>
                  </a:cubicBezTo>
                  <a:close/>
                  <a:moveTo>
                    <a:pt x="61" y="83"/>
                  </a:moveTo>
                  <a:cubicBezTo>
                    <a:pt x="61" y="79"/>
                    <a:pt x="64" y="75"/>
                    <a:pt x="69" y="75"/>
                  </a:cubicBezTo>
                  <a:cubicBezTo>
                    <a:pt x="467" y="75"/>
                    <a:pt x="467" y="75"/>
                    <a:pt x="467" y="75"/>
                  </a:cubicBezTo>
                  <a:cubicBezTo>
                    <a:pt x="471" y="75"/>
                    <a:pt x="475" y="79"/>
                    <a:pt x="475" y="83"/>
                  </a:cubicBezTo>
                  <a:cubicBezTo>
                    <a:pt x="475" y="88"/>
                    <a:pt x="471" y="91"/>
                    <a:pt x="467" y="91"/>
                  </a:cubicBezTo>
                  <a:cubicBezTo>
                    <a:pt x="69" y="91"/>
                    <a:pt x="69" y="91"/>
                    <a:pt x="69" y="91"/>
                  </a:cubicBezTo>
                  <a:cubicBezTo>
                    <a:pt x="64" y="91"/>
                    <a:pt x="61" y="88"/>
                    <a:pt x="61" y="83"/>
                  </a:cubicBezTo>
                  <a:close/>
                  <a:moveTo>
                    <a:pt x="409" y="150"/>
                  </a:moveTo>
                  <a:cubicBezTo>
                    <a:pt x="105" y="150"/>
                    <a:pt x="105" y="150"/>
                    <a:pt x="105" y="150"/>
                  </a:cubicBezTo>
                  <a:cubicBezTo>
                    <a:pt x="101" y="150"/>
                    <a:pt x="97" y="146"/>
                    <a:pt x="97" y="142"/>
                  </a:cubicBezTo>
                  <a:cubicBezTo>
                    <a:pt x="97" y="138"/>
                    <a:pt x="101" y="134"/>
                    <a:pt x="105" y="134"/>
                  </a:cubicBezTo>
                  <a:cubicBezTo>
                    <a:pt x="409" y="134"/>
                    <a:pt x="409" y="134"/>
                    <a:pt x="409" y="134"/>
                  </a:cubicBezTo>
                  <a:cubicBezTo>
                    <a:pt x="413" y="134"/>
                    <a:pt x="416" y="138"/>
                    <a:pt x="416" y="142"/>
                  </a:cubicBezTo>
                  <a:cubicBezTo>
                    <a:pt x="416" y="146"/>
                    <a:pt x="413" y="150"/>
                    <a:pt x="409" y="150"/>
                  </a:cubicBezTo>
                  <a:close/>
                  <a:moveTo>
                    <a:pt x="299" y="240"/>
                  </a:moveTo>
                  <a:cubicBezTo>
                    <a:pt x="299" y="244"/>
                    <a:pt x="296" y="248"/>
                    <a:pt x="291" y="248"/>
                  </a:cubicBezTo>
                  <a:cubicBezTo>
                    <a:pt x="118" y="248"/>
                    <a:pt x="118" y="248"/>
                    <a:pt x="118" y="248"/>
                  </a:cubicBezTo>
                  <a:cubicBezTo>
                    <a:pt x="114" y="248"/>
                    <a:pt x="110" y="244"/>
                    <a:pt x="110" y="240"/>
                  </a:cubicBezTo>
                  <a:cubicBezTo>
                    <a:pt x="110" y="236"/>
                    <a:pt x="114" y="232"/>
                    <a:pt x="118" y="232"/>
                  </a:cubicBezTo>
                  <a:cubicBezTo>
                    <a:pt x="291" y="232"/>
                    <a:pt x="291" y="232"/>
                    <a:pt x="291" y="232"/>
                  </a:cubicBezTo>
                  <a:cubicBezTo>
                    <a:pt x="296" y="232"/>
                    <a:pt x="299" y="236"/>
                    <a:pt x="299" y="240"/>
                  </a:cubicBezTo>
                  <a:close/>
                  <a:moveTo>
                    <a:pt x="299" y="297"/>
                  </a:moveTo>
                  <a:cubicBezTo>
                    <a:pt x="299" y="302"/>
                    <a:pt x="296" y="305"/>
                    <a:pt x="291" y="305"/>
                  </a:cubicBezTo>
                  <a:cubicBezTo>
                    <a:pt x="118" y="305"/>
                    <a:pt x="118" y="305"/>
                    <a:pt x="118" y="305"/>
                  </a:cubicBezTo>
                  <a:cubicBezTo>
                    <a:pt x="114" y="305"/>
                    <a:pt x="110" y="302"/>
                    <a:pt x="110" y="297"/>
                  </a:cubicBezTo>
                  <a:cubicBezTo>
                    <a:pt x="110" y="293"/>
                    <a:pt x="114" y="290"/>
                    <a:pt x="118" y="290"/>
                  </a:cubicBezTo>
                  <a:cubicBezTo>
                    <a:pt x="291" y="290"/>
                    <a:pt x="291" y="290"/>
                    <a:pt x="291" y="290"/>
                  </a:cubicBezTo>
                  <a:cubicBezTo>
                    <a:pt x="296" y="290"/>
                    <a:pt x="299" y="293"/>
                    <a:pt x="299" y="2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8" name="Freeform 11"/>
            <p:cNvSpPr/>
            <p:nvPr/>
          </p:nvSpPr>
          <p:spPr bwMode="auto">
            <a:xfrm>
              <a:off x="2281816" y="794618"/>
              <a:ext cx="809625" cy="446088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9" name="Freeform 12"/>
            <p:cNvSpPr>
              <a:spLocks noEditPoints="1"/>
            </p:cNvSpPr>
            <p:nvPr/>
          </p:nvSpPr>
          <p:spPr bwMode="auto">
            <a:xfrm>
              <a:off x="4413828" y="642218"/>
              <a:ext cx="576262" cy="596900"/>
            </a:xfrm>
            <a:custGeom>
              <a:avLst/>
              <a:gdLst>
                <a:gd name="T0" fmla="*/ 485 w 485"/>
                <a:gd name="T1" fmla="*/ 490 h 503"/>
                <a:gd name="T2" fmla="*/ 14 w 485"/>
                <a:gd name="T3" fmla="*/ 503 h 503"/>
                <a:gd name="T4" fmla="*/ 0 w 485"/>
                <a:gd name="T5" fmla="*/ 489 h 503"/>
                <a:gd name="T6" fmla="*/ 471 w 485"/>
                <a:gd name="T7" fmla="*/ 476 h 503"/>
                <a:gd name="T8" fmla="*/ 17 w 485"/>
                <a:gd name="T9" fmla="*/ 439 h 503"/>
                <a:gd name="T10" fmla="*/ 31 w 485"/>
                <a:gd name="T11" fmla="*/ 453 h 503"/>
                <a:gd name="T12" fmla="*/ 468 w 485"/>
                <a:gd name="T13" fmla="*/ 440 h 503"/>
                <a:gd name="T14" fmla="*/ 454 w 485"/>
                <a:gd name="T15" fmla="*/ 426 h 503"/>
                <a:gd name="T16" fmla="*/ 17 w 485"/>
                <a:gd name="T17" fmla="*/ 439 h 503"/>
                <a:gd name="T18" fmla="*/ 21 w 485"/>
                <a:gd name="T19" fmla="*/ 134 h 503"/>
                <a:gd name="T20" fmla="*/ 247 w 485"/>
                <a:gd name="T21" fmla="*/ 1 h 503"/>
                <a:gd name="T22" fmla="*/ 474 w 485"/>
                <a:gd name="T23" fmla="*/ 153 h 503"/>
                <a:gd name="T24" fmla="*/ 25 w 485"/>
                <a:gd name="T25" fmla="*/ 164 h 503"/>
                <a:gd name="T26" fmla="*/ 211 w 485"/>
                <a:gd name="T27" fmla="*/ 91 h 503"/>
                <a:gd name="T28" fmla="*/ 274 w 485"/>
                <a:gd name="T29" fmla="*/ 91 h 503"/>
                <a:gd name="T30" fmla="*/ 211 w 485"/>
                <a:gd name="T31" fmla="*/ 91 h 503"/>
                <a:gd name="T32" fmla="*/ 52 w 485"/>
                <a:gd name="T33" fmla="*/ 385 h 503"/>
                <a:gd name="T34" fmla="*/ 69 w 485"/>
                <a:gd name="T35" fmla="*/ 399 h 503"/>
                <a:gd name="T36" fmla="*/ 147 w 485"/>
                <a:gd name="T37" fmla="*/ 385 h 503"/>
                <a:gd name="T38" fmla="*/ 134 w 485"/>
                <a:gd name="T39" fmla="*/ 371 h 503"/>
                <a:gd name="T40" fmla="*/ 129 w 485"/>
                <a:gd name="T41" fmla="*/ 218 h 503"/>
                <a:gd name="T42" fmla="*/ 147 w 485"/>
                <a:gd name="T43" fmla="*/ 205 h 503"/>
                <a:gd name="T44" fmla="*/ 136 w 485"/>
                <a:gd name="T45" fmla="*/ 191 h 503"/>
                <a:gd name="T46" fmla="*/ 52 w 485"/>
                <a:gd name="T47" fmla="*/ 204 h 503"/>
                <a:gd name="T48" fmla="*/ 66 w 485"/>
                <a:gd name="T49" fmla="*/ 218 h 503"/>
                <a:gd name="T50" fmla="*/ 69 w 485"/>
                <a:gd name="T51" fmla="*/ 371 h 503"/>
                <a:gd name="T52" fmla="*/ 209 w 485"/>
                <a:gd name="T53" fmla="*/ 371 h 503"/>
                <a:gd name="T54" fmla="*/ 195 w 485"/>
                <a:gd name="T55" fmla="*/ 385 h 503"/>
                <a:gd name="T56" fmla="*/ 276 w 485"/>
                <a:gd name="T57" fmla="*/ 399 h 503"/>
                <a:gd name="T58" fmla="*/ 290 w 485"/>
                <a:gd name="T59" fmla="*/ 385 h 503"/>
                <a:gd name="T60" fmla="*/ 272 w 485"/>
                <a:gd name="T61" fmla="*/ 371 h 503"/>
                <a:gd name="T62" fmla="*/ 276 w 485"/>
                <a:gd name="T63" fmla="*/ 218 h 503"/>
                <a:gd name="T64" fmla="*/ 290 w 485"/>
                <a:gd name="T65" fmla="*/ 204 h 503"/>
                <a:gd name="T66" fmla="*/ 211 w 485"/>
                <a:gd name="T67" fmla="*/ 191 h 503"/>
                <a:gd name="T68" fmla="*/ 195 w 485"/>
                <a:gd name="T69" fmla="*/ 205 h 503"/>
                <a:gd name="T70" fmla="*/ 212 w 485"/>
                <a:gd name="T71" fmla="*/ 218 h 503"/>
                <a:gd name="T72" fmla="*/ 209 w 485"/>
                <a:gd name="T73" fmla="*/ 371 h 503"/>
                <a:gd name="T74" fmla="*/ 338 w 485"/>
                <a:gd name="T75" fmla="*/ 385 h 503"/>
                <a:gd name="T76" fmla="*/ 354 w 485"/>
                <a:gd name="T77" fmla="*/ 399 h 503"/>
                <a:gd name="T78" fmla="*/ 433 w 485"/>
                <a:gd name="T79" fmla="*/ 385 h 503"/>
                <a:gd name="T80" fmla="*/ 419 w 485"/>
                <a:gd name="T81" fmla="*/ 371 h 503"/>
                <a:gd name="T82" fmla="*/ 415 w 485"/>
                <a:gd name="T83" fmla="*/ 218 h 503"/>
                <a:gd name="T84" fmla="*/ 433 w 485"/>
                <a:gd name="T85" fmla="*/ 205 h 503"/>
                <a:gd name="T86" fmla="*/ 422 w 485"/>
                <a:gd name="T87" fmla="*/ 191 h 503"/>
                <a:gd name="T88" fmla="*/ 338 w 485"/>
                <a:gd name="T89" fmla="*/ 204 h 503"/>
                <a:gd name="T90" fmla="*/ 351 w 485"/>
                <a:gd name="T91" fmla="*/ 218 h 503"/>
                <a:gd name="T92" fmla="*/ 354 w 485"/>
                <a:gd name="T93" fmla="*/ 371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85" h="503">
                  <a:moveTo>
                    <a:pt x="485" y="489"/>
                  </a:moveTo>
                  <a:cubicBezTo>
                    <a:pt x="485" y="490"/>
                    <a:pt x="485" y="490"/>
                    <a:pt x="485" y="490"/>
                  </a:cubicBezTo>
                  <a:cubicBezTo>
                    <a:pt x="485" y="497"/>
                    <a:pt x="479" y="503"/>
                    <a:pt x="471" y="503"/>
                  </a:cubicBezTo>
                  <a:cubicBezTo>
                    <a:pt x="14" y="503"/>
                    <a:pt x="14" y="503"/>
                    <a:pt x="14" y="503"/>
                  </a:cubicBezTo>
                  <a:cubicBezTo>
                    <a:pt x="6" y="503"/>
                    <a:pt x="0" y="497"/>
                    <a:pt x="0" y="490"/>
                  </a:cubicBezTo>
                  <a:cubicBezTo>
                    <a:pt x="0" y="489"/>
                    <a:pt x="0" y="489"/>
                    <a:pt x="0" y="489"/>
                  </a:cubicBezTo>
                  <a:cubicBezTo>
                    <a:pt x="0" y="482"/>
                    <a:pt x="6" y="476"/>
                    <a:pt x="14" y="476"/>
                  </a:cubicBezTo>
                  <a:cubicBezTo>
                    <a:pt x="471" y="476"/>
                    <a:pt x="471" y="476"/>
                    <a:pt x="471" y="476"/>
                  </a:cubicBezTo>
                  <a:cubicBezTo>
                    <a:pt x="479" y="476"/>
                    <a:pt x="485" y="482"/>
                    <a:pt x="485" y="489"/>
                  </a:cubicBezTo>
                  <a:close/>
                  <a:moveTo>
                    <a:pt x="17" y="439"/>
                  </a:moveTo>
                  <a:cubicBezTo>
                    <a:pt x="17" y="440"/>
                    <a:pt x="17" y="440"/>
                    <a:pt x="17" y="440"/>
                  </a:cubicBezTo>
                  <a:cubicBezTo>
                    <a:pt x="17" y="447"/>
                    <a:pt x="23" y="453"/>
                    <a:pt x="31" y="453"/>
                  </a:cubicBezTo>
                  <a:cubicBezTo>
                    <a:pt x="454" y="453"/>
                    <a:pt x="454" y="453"/>
                    <a:pt x="454" y="453"/>
                  </a:cubicBezTo>
                  <a:cubicBezTo>
                    <a:pt x="462" y="453"/>
                    <a:pt x="468" y="447"/>
                    <a:pt x="468" y="440"/>
                  </a:cubicBezTo>
                  <a:cubicBezTo>
                    <a:pt x="468" y="439"/>
                    <a:pt x="468" y="439"/>
                    <a:pt x="468" y="439"/>
                  </a:cubicBezTo>
                  <a:cubicBezTo>
                    <a:pt x="468" y="432"/>
                    <a:pt x="462" y="426"/>
                    <a:pt x="454" y="426"/>
                  </a:cubicBezTo>
                  <a:cubicBezTo>
                    <a:pt x="31" y="426"/>
                    <a:pt x="31" y="426"/>
                    <a:pt x="31" y="426"/>
                  </a:cubicBezTo>
                  <a:cubicBezTo>
                    <a:pt x="23" y="426"/>
                    <a:pt x="17" y="432"/>
                    <a:pt x="17" y="439"/>
                  </a:cubicBezTo>
                  <a:close/>
                  <a:moveTo>
                    <a:pt x="11" y="153"/>
                  </a:moveTo>
                  <a:cubicBezTo>
                    <a:pt x="10" y="147"/>
                    <a:pt x="9" y="141"/>
                    <a:pt x="21" y="134"/>
                  </a:cubicBezTo>
                  <a:cubicBezTo>
                    <a:pt x="32" y="127"/>
                    <a:pt x="238" y="1"/>
                    <a:pt x="238" y="1"/>
                  </a:cubicBezTo>
                  <a:cubicBezTo>
                    <a:pt x="241" y="0"/>
                    <a:pt x="244" y="0"/>
                    <a:pt x="247" y="1"/>
                  </a:cubicBezTo>
                  <a:cubicBezTo>
                    <a:pt x="247" y="1"/>
                    <a:pt x="455" y="128"/>
                    <a:pt x="464" y="134"/>
                  </a:cubicBezTo>
                  <a:cubicBezTo>
                    <a:pt x="474" y="140"/>
                    <a:pt x="475" y="147"/>
                    <a:pt x="474" y="153"/>
                  </a:cubicBezTo>
                  <a:cubicBezTo>
                    <a:pt x="473" y="159"/>
                    <a:pt x="467" y="164"/>
                    <a:pt x="460" y="164"/>
                  </a:cubicBezTo>
                  <a:cubicBezTo>
                    <a:pt x="25" y="164"/>
                    <a:pt x="25" y="164"/>
                    <a:pt x="25" y="164"/>
                  </a:cubicBezTo>
                  <a:cubicBezTo>
                    <a:pt x="18" y="164"/>
                    <a:pt x="12" y="159"/>
                    <a:pt x="11" y="153"/>
                  </a:cubicBezTo>
                  <a:close/>
                  <a:moveTo>
                    <a:pt x="211" y="91"/>
                  </a:moveTo>
                  <a:cubicBezTo>
                    <a:pt x="211" y="108"/>
                    <a:pt x="225" y="122"/>
                    <a:pt x="243" y="122"/>
                  </a:cubicBezTo>
                  <a:cubicBezTo>
                    <a:pt x="260" y="122"/>
                    <a:pt x="274" y="108"/>
                    <a:pt x="274" y="91"/>
                  </a:cubicBezTo>
                  <a:cubicBezTo>
                    <a:pt x="274" y="74"/>
                    <a:pt x="260" y="59"/>
                    <a:pt x="243" y="59"/>
                  </a:cubicBezTo>
                  <a:cubicBezTo>
                    <a:pt x="225" y="59"/>
                    <a:pt x="211" y="74"/>
                    <a:pt x="211" y="91"/>
                  </a:cubicBezTo>
                  <a:close/>
                  <a:moveTo>
                    <a:pt x="66" y="371"/>
                  </a:moveTo>
                  <a:cubicBezTo>
                    <a:pt x="58" y="371"/>
                    <a:pt x="52" y="377"/>
                    <a:pt x="52" y="385"/>
                  </a:cubicBezTo>
                  <a:cubicBezTo>
                    <a:pt x="52" y="385"/>
                    <a:pt x="52" y="385"/>
                    <a:pt x="52" y="385"/>
                  </a:cubicBezTo>
                  <a:cubicBezTo>
                    <a:pt x="52" y="393"/>
                    <a:pt x="61" y="399"/>
                    <a:pt x="69" y="399"/>
                  </a:cubicBezTo>
                  <a:cubicBezTo>
                    <a:pt x="134" y="399"/>
                    <a:pt x="134" y="399"/>
                    <a:pt x="134" y="399"/>
                  </a:cubicBezTo>
                  <a:cubicBezTo>
                    <a:pt x="141" y="399"/>
                    <a:pt x="147" y="393"/>
                    <a:pt x="147" y="385"/>
                  </a:cubicBezTo>
                  <a:cubicBezTo>
                    <a:pt x="147" y="385"/>
                    <a:pt x="147" y="385"/>
                    <a:pt x="147" y="385"/>
                  </a:cubicBezTo>
                  <a:cubicBezTo>
                    <a:pt x="147" y="377"/>
                    <a:pt x="141" y="371"/>
                    <a:pt x="134" y="371"/>
                  </a:cubicBezTo>
                  <a:cubicBezTo>
                    <a:pt x="129" y="371"/>
                    <a:pt x="129" y="371"/>
                    <a:pt x="129" y="371"/>
                  </a:cubicBezTo>
                  <a:cubicBezTo>
                    <a:pt x="129" y="218"/>
                    <a:pt x="129" y="218"/>
                    <a:pt x="129" y="218"/>
                  </a:cubicBezTo>
                  <a:cubicBezTo>
                    <a:pt x="134" y="218"/>
                    <a:pt x="134" y="218"/>
                    <a:pt x="134" y="218"/>
                  </a:cubicBezTo>
                  <a:cubicBezTo>
                    <a:pt x="141" y="218"/>
                    <a:pt x="147" y="212"/>
                    <a:pt x="147" y="205"/>
                  </a:cubicBezTo>
                  <a:cubicBezTo>
                    <a:pt x="147" y="204"/>
                    <a:pt x="147" y="204"/>
                    <a:pt x="147" y="204"/>
                  </a:cubicBezTo>
                  <a:cubicBezTo>
                    <a:pt x="147" y="197"/>
                    <a:pt x="141" y="191"/>
                    <a:pt x="136" y="191"/>
                  </a:cubicBezTo>
                  <a:cubicBezTo>
                    <a:pt x="69" y="191"/>
                    <a:pt x="69" y="191"/>
                    <a:pt x="69" y="191"/>
                  </a:cubicBezTo>
                  <a:cubicBezTo>
                    <a:pt x="58" y="191"/>
                    <a:pt x="52" y="197"/>
                    <a:pt x="52" y="204"/>
                  </a:cubicBezTo>
                  <a:cubicBezTo>
                    <a:pt x="52" y="205"/>
                    <a:pt x="52" y="205"/>
                    <a:pt x="52" y="205"/>
                  </a:cubicBezTo>
                  <a:cubicBezTo>
                    <a:pt x="52" y="212"/>
                    <a:pt x="58" y="218"/>
                    <a:pt x="66" y="218"/>
                  </a:cubicBezTo>
                  <a:cubicBezTo>
                    <a:pt x="69" y="218"/>
                    <a:pt x="69" y="218"/>
                    <a:pt x="69" y="218"/>
                  </a:cubicBezTo>
                  <a:cubicBezTo>
                    <a:pt x="69" y="371"/>
                    <a:pt x="69" y="371"/>
                    <a:pt x="69" y="371"/>
                  </a:cubicBezTo>
                  <a:lnTo>
                    <a:pt x="66" y="371"/>
                  </a:lnTo>
                  <a:close/>
                  <a:moveTo>
                    <a:pt x="209" y="371"/>
                  </a:moveTo>
                  <a:cubicBezTo>
                    <a:pt x="201" y="371"/>
                    <a:pt x="195" y="377"/>
                    <a:pt x="195" y="385"/>
                  </a:cubicBezTo>
                  <a:cubicBezTo>
                    <a:pt x="195" y="385"/>
                    <a:pt x="195" y="385"/>
                    <a:pt x="195" y="385"/>
                  </a:cubicBezTo>
                  <a:cubicBezTo>
                    <a:pt x="195" y="393"/>
                    <a:pt x="204" y="399"/>
                    <a:pt x="211" y="399"/>
                  </a:cubicBezTo>
                  <a:cubicBezTo>
                    <a:pt x="276" y="399"/>
                    <a:pt x="276" y="399"/>
                    <a:pt x="276" y="399"/>
                  </a:cubicBezTo>
                  <a:cubicBezTo>
                    <a:pt x="284" y="399"/>
                    <a:pt x="290" y="393"/>
                    <a:pt x="290" y="385"/>
                  </a:cubicBezTo>
                  <a:cubicBezTo>
                    <a:pt x="290" y="385"/>
                    <a:pt x="290" y="385"/>
                    <a:pt x="290" y="385"/>
                  </a:cubicBezTo>
                  <a:cubicBezTo>
                    <a:pt x="290" y="377"/>
                    <a:pt x="284" y="371"/>
                    <a:pt x="276" y="371"/>
                  </a:cubicBezTo>
                  <a:cubicBezTo>
                    <a:pt x="272" y="371"/>
                    <a:pt x="272" y="371"/>
                    <a:pt x="272" y="371"/>
                  </a:cubicBezTo>
                  <a:cubicBezTo>
                    <a:pt x="272" y="218"/>
                    <a:pt x="272" y="218"/>
                    <a:pt x="272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84" y="218"/>
                    <a:pt x="290" y="212"/>
                    <a:pt x="290" y="205"/>
                  </a:cubicBezTo>
                  <a:cubicBezTo>
                    <a:pt x="290" y="204"/>
                    <a:pt x="290" y="204"/>
                    <a:pt x="290" y="204"/>
                  </a:cubicBezTo>
                  <a:cubicBezTo>
                    <a:pt x="290" y="197"/>
                    <a:pt x="284" y="191"/>
                    <a:pt x="279" y="191"/>
                  </a:cubicBezTo>
                  <a:cubicBezTo>
                    <a:pt x="211" y="191"/>
                    <a:pt x="211" y="191"/>
                    <a:pt x="211" y="191"/>
                  </a:cubicBezTo>
                  <a:cubicBezTo>
                    <a:pt x="201" y="191"/>
                    <a:pt x="195" y="197"/>
                    <a:pt x="195" y="204"/>
                  </a:cubicBezTo>
                  <a:cubicBezTo>
                    <a:pt x="195" y="205"/>
                    <a:pt x="195" y="205"/>
                    <a:pt x="195" y="205"/>
                  </a:cubicBezTo>
                  <a:cubicBezTo>
                    <a:pt x="195" y="212"/>
                    <a:pt x="201" y="218"/>
                    <a:pt x="209" y="218"/>
                  </a:cubicBezTo>
                  <a:cubicBezTo>
                    <a:pt x="212" y="218"/>
                    <a:pt x="212" y="218"/>
                    <a:pt x="212" y="218"/>
                  </a:cubicBezTo>
                  <a:cubicBezTo>
                    <a:pt x="212" y="371"/>
                    <a:pt x="212" y="371"/>
                    <a:pt x="212" y="371"/>
                  </a:cubicBezTo>
                  <a:lnTo>
                    <a:pt x="209" y="371"/>
                  </a:lnTo>
                  <a:close/>
                  <a:moveTo>
                    <a:pt x="351" y="371"/>
                  </a:moveTo>
                  <a:cubicBezTo>
                    <a:pt x="344" y="371"/>
                    <a:pt x="338" y="377"/>
                    <a:pt x="338" y="385"/>
                  </a:cubicBezTo>
                  <a:cubicBezTo>
                    <a:pt x="338" y="385"/>
                    <a:pt x="338" y="385"/>
                    <a:pt x="338" y="385"/>
                  </a:cubicBezTo>
                  <a:cubicBezTo>
                    <a:pt x="338" y="393"/>
                    <a:pt x="347" y="399"/>
                    <a:pt x="354" y="399"/>
                  </a:cubicBezTo>
                  <a:cubicBezTo>
                    <a:pt x="419" y="399"/>
                    <a:pt x="419" y="399"/>
                    <a:pt x="419" y="399"/>
                  </a:cubicBezTo>
                  <a:cubicBezTo>
                    <a:pt x="427" y="399"/>
                    <a:pt x="433" y="393"/>
                    <a:pt x="433" y="385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33" y="377"/>
                    <a:pt x="427" y="371"/>
                    <a:pt x="419" y="371"/>
                  </a:cubicBezTo>
                  <a:cubicBezTo>
                    <a:pt x="415" y="371"/>
                    <a:pt x="415" y="371"/>
                    <a:pt x="415" y="371"/>
                  </a:cubicBezTo>
                  <a:cubicBezTo>
                    <a:pt x="415" y="218"/>
                    <a:pt x="415" y="218"/>
                    <a:pt x="415" y="218"/>
                  </a:cubicBezTo>
                  <a:cubicBezTo>
                    <a:pt x="419" y="218"/>
                    <a:pt x="419" y="218"/>
                    <a:pt x="419" y="218"/>
                  </a:cubicBezTo>
                  <a:cubicBezTo>
                    <a:pt x="427" y="218"/>
                    <a:pt x="433" y="212"/>
                    <a:pt x="433" y="205"/>
                  </a:cubicBezTo>
                  <a:cubicBezTo>
                    <a:pt x="433" y="204"/>
                    <a:pt x="433" y="204"/>
                    <a:pt x="433" y="204"/>
                  </a:cubicBezTo>
                  <a:cubicBezTo>
                    <a:pt x="433" y="197"/>
                    <a:pt x="427" y="191"/>
                    <a:pt x="422" y="191"/>
                  </a:cubicBezTo>
                  <a:cubicBezTo>
                    <a:pt x="354" y="191"/>
                    <a:pt x="354" y="191"/>
                    <a:pt x="354" y="191"/>
                  </a:cubicBezTo>
                  <a:cubicBezTo>
                    <a:pt x="344" y="191"/>
                    <a:pt x="338" y="197"/>
                    <a:pt x="338" y="204"/>
                  </a:cubicBezTo>
                  <a:cubicBezTo>
                    <a:pt x="338" y="205"/>
                    <a:pt x="338" y="205"/>
                    <a:pt x="338" y="205"/>
                  </a:cubicBezTo>
                  <a:cubicBezTo>
                    <a:pt x="338" y="212"/>
                    <a:pt x="344" y="218"/>
                    <a:pt x="351" y="218"/>
                  </a:cubicBezTo>
                  <a:cubicBezTo>
                    <a:pt x="354" y="218"/>
                    <a:pt x="354" y="218"/>
                    <a:pt x="354" y="218"/>
                  </a:cubicBezTo>
                  <a:cubicBezTo>
                    <a:pt x="354" y="371"/>
                    <a:pt x="354" y="371"/>
                    <a:pt x="354" y="371"/>
                  </a:cubicBezTo>
                  <a:lnTo>
                    <a:pt x="351" y="3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0" name="Freeform 13"/>
            <p:cNvSpPr>
              <a:spLocks noEditPoints="1"/>
            </p:cNvSpPr>
            <p:nvPr/>
          </p:nvSpPr>
          <p:spPr bwMode="auto">
            <a:xfrm>
              <a:off x="3354966" y="2983780"/>
              <a:ext cx="704850" cy="511175"/>
            </a:xfrm>
            <a:custGeom>
              <a:avLst/>
              <a:gdLst>
                <a:gd name="T0" fmla="*/ 390 w 594"/>
                <a:gd name="T1" fmla="*/ 126 h 431"/>
                <a:gd name="T2" fmla="*/ 373 w 594"/>
                <a:gd name="T3" fmla="*/ 143 h 431"/>
                <a:gd name="T4" fmla="*/ 344 w 594"/>
                <a:gd name="T5" fmla="*/ 284 h 431"/>
                <a:gd name="T6" fmla="*/ 220 w 594"/>
                <a:gd name="T7" fmla="*/ 255 h 431"/>
                <a:gd name="T8" fmla="*/ 220 w 594"/>
                <a:gd name="T9" fmla="*/ 126 h 431"/>
                <a:gd name="T10" fmla="*/ 204 w 594"/>
                <a:gd name="T11" fmla="*/ 93 h 431"/>
                <a:gd name="T12" fmla="*/ 270 w 594"/>
                <a:gd name="T13" fmla="*/ 124 h 431"/>
                <a:gd name="T14" fmla="*/ 260 w 594"/>
                <a:gd name="T15" fmla="*/ 140 h 431"/>
                <a:gd name="T16" fmla="*/ 260 w 594"/>
                <a:gd name="T17" fmla="*/ 246 h 431"/>
                <a:gd name="T18" fmla="*/ 317 w 594"/>
                <a:gd name="T19" fmla="*/ 246 h 431"/>
                <a:gd name="T20" fmla="*/ 333 w 594"/>
                <a:gd name="T21" fmla="*/ 229 h 431"/>
                <a:gd name="T22" fmla="*/ 333 w 594"/>
                <a:gd name="T23" fmla="*/ 124 h 431"/>
                <a:gd name="T24" fmla="*/ 323 w 594"/>
                <a:gd name="T25" fmla="*/ 93 h 431"/>
                <a:gd name="T26" fmla="*/ 406 w 594"/>
                <a:gd name="T27" fmla="*/ 76 h 431"/>
                <a:gd name="T28" fmla="*/ 306 w 594"/>
                <a:gd name="T29" fmla="*/ 140 h 431"/>
                <a:gd name="T30" fmla="*/ 317 w 594"/>
                <a:gd name="T31" fmla="*/ 229 h 431"/>
                <a:gd name="T32" fmla="*/ 276 w 594"/>
                <a:gd name="T33" fmla="*/ 140 h 431"/>
                <a:gd name="T34" fmla="*/ 287 w 594"/>
                <a:gd name="T35" fmla="*/ 76 h 431"/>
                <a:gd name="T36" fmla="*/ 187 w 594"/>
                <a:gd name="T37" fmla="*/ 143 h 431"/>
                <a:gd name="T38" fmla="*/ 203 w 594"/>
                <a:gd name="T39" fmla="*/ 261 h 431"/>
                <a:gd name="T40" fmla="*/ 351 w 594"/>
                <a:gd name="T41" fmla="*/ 300 h 431"/>
                <a:gd name="T42" fmla="*/ 390 w 594"/>
                <a:gd name="T43" fmla="*/ 143 h 431"/>
                <a:gd name="T44" fmla="*/ 406 w 594"/>
                <a:gd name="T45" fmla="*/ 76 h 431"/>
                <a:gd name="T46" fmla="*/ 560 w 594"/>
                <a:gd name="T47" fmla="*/ 43 h 431"/>
                <a:gd name="T48" fmla="*/ 71 w 594"/>
                <a:gd name="T49" fmla="*/ 0 h 431"/>
                <a:gd name="T50" fmla="*/ 32 w 594"/>
                <a:gd name="T51" fmla="*/ 369 h 431"/>
                <a:gd name="T52" fmla="*/ 0 w 594"/>
                <a:gd name="T53" fmla="*/ 384 h 431"/>
                <a:gd name="T54" fmla="*/ 552 w 594"/>
                <a:gd name="T55" fmla="*/ 431 h 431"/>
                <a:gd name="T56" fmla="*/ 594 w 594"/>
                <a:gd name="T57" fmla="*/ 369 h 431"/>
                <a:gd name="T58" fmla="*/ 327 w 594"/>
                <a:gd name="T59" fmla="*/ 407 h 431"/>
                <a:gd name="T60" fmla="*/ 245 w 594"/>
                <a:gd name="T61" fmla="*/ 394 h 431"/>
                <a:gd name="T62" fmla="*/ 327 w 594"/>
                <a:gd name="T63" fmla="*/ 382 h 431"/>
                <a:gd name="T64" fmla="*/ 327 w 594"/>
                <a:gd name="T65" fmla="*/ 407 h 431"/>
                <a:gd name="T66" fmla="*/ 506 w 594"/>
                <a:gd name="T67" fmla="*/ 337 h 431"/>
                <a:gd name="T68" fmla="*/ 65 w 594"/>
                <a:gd name="T69" fmla="*/ 318 h 431"/>
                <a:gd name="T70" fmla="*/ 88 w 594"/>
                <a:gd name="T71" fmla="*/ 38 h 431"/>
                <a:gd name="T72" fmla="*/ 524 w 594"/>
                <a:gd name="T73" fmla="*/ 57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4" h="431">
                  <a:moveTo>
                    <a:pt x="390" y="93"/>
                  </a:moveTo>
                  <a:cubicBezTo>
                    <a:pt x="390" y="126"/>
                    <a:pt x="390" y="126"/>
                    <a:pt x="390" y="126"/>
                  </a:cubicBezTo>
                  <a:cubicBezTo>
                    <a:pt x="373" y="126"/>
                    <a:pt x="373" y="126"/>
                    <a:pt x="373" y="126"/>
                  </a:cubicBezTo>
                  <a:cubicBezTo>
                    <a:pt x="373" y="143"/>
                    <a:pt x="373" y="143"/>
                    <a:pt x="373" y="143"/>
                  </a:cubicBezTo>
                  <a:cubicBezTo>
                    <a:pt x="373" y="255"/>
                    <a:pt x="373" y="255"/>
                    <a:pt x="373" y="255"/>
                  </a:cubicBezTo>
                  <a:cubicBezTo>
                    <a:pt x="344" y="284"/>
                    <a:pt x="344" y="284"/>
                    <a:pt x="344" y="284"/>
                  </a:cubicBezTo>
                  <a:cubicBezTo>
                    <a:pt x="248" y="284"/>
                    <a:pt x="248" y="284"/>
                    <a:pt x="248" y="284"/>
                  </a:cubicBezTo>
                  <a:cubicBezTo>
                    <a:pt x="220" y="255"/>
                    <a:pt x="220" y="255"/>
                    <a:pt x="220" y="255"/>
                  </a:cubicBezTo>
                  <a:cubicBezTo>
                    <a:pt x="220" y="143"/>
                    <a:pt x="220" y="143"/>
                    <a:pt x="220" y="143"/>
                  </a:cubicBezTo>
                  <a:cubicBezTo>
                    <a:pt x="220" y="126"/>
                    <a:pt x="220" y="126"/>
                    <a:pt x="220" y="126"/>
                  </a:cubicBezTo>
                  <a:cubicBezTo>
                    <a:pt x="204" y="126"/>
                    <a:pt x="204" y="126"/>
                    <a:pt x="204" y="126"/>
                  </a:cubicBezTo>
                  <a:cubicBezTo>
                    <a:pt x="204" y="93"/>
                    <a:pt x="204" y="93"/>
                    <a:pt x="204" y="93"/>
                  </a:cubicBezTo>
                  <a:cubicBezTo>
                    <a:pt x="270" y="93"/>
                    <a:pt x="270" y="93"/>
                    <a:pt x="270" y="93"/>
                  </a:cubicBezTo>
                  <a:cubicBezTo>
                    <a:pt x="270" y="124"/>
                    <a:pt x="270" y="124"/>
                    <a:pt x="270" y="124"/>
                  </a:cubicBezTo>
                  <a:cubicBezTo>
                    <a:pt x="260" y="124"/>
                    <a:pt x="260" y="124"/>
                    <a:pt x="260" y="124"/>
                  </a:cubicBezTo>
                  <a:cubicBezTo>
                    <a:pt x="260" y="140"/>
                    <a:pt x="260" y="140"/>
                    <a:pt x="260" y="140"/>
                  </a:cubicBezTo>
                  <a:cubicBezTo>
                    <a:pt x="260" y="229"/>
                    <a:pt x="260" y="229"/>
                    <a:pt x="260" y="229"/>
                  </a:cubicBezTo>
                  <a:cubicBezTo>
                    <a:pt x="260" y="246"/>
                    <a:pt x="260" y="246"/>
                    <a:pt x="260" y="246"/>
                  </a:cubicBezTo>
                  <a:cubicBezTo>
                    <a:pt x="276" y="246"/>
                    <a:pt x="276" y="246"/>
                    <a:pt x="276" y="246"/>
                  </a:cubicBezTo>
                  <a:cubicBezTo>
                    <a:pt x="317" y="246"/>
                    <a:pt x="317" y="246"/>
                    <a:pt x="317" y="246"/>
                  </a:cubicBezTo>
                  <a:cubicBezTo>
                    <a:pt x="333" y="246"/>
                    <a:pt x="333" y="246"/>
                    <a:pt x="333" y="246"/>
                  </a:cubicBezTo>
                  <a:cubicBezTo>
                    <a:pt x="333" y="229"/>
                    <a:pt x="333" y="229"/>
                    <a:pt x="333" y="229"/>
                  </a:cubicBezTo>
                  <a:cubicBezTo>
                    <a:pt x="333" y="140"/>
                    <a:pt x="333" y="140"/>
                    <a:pt x="333" y="140"/>
                  </a:cubicBezTo>
                  <a:cubicBezTo>
                    <a:pt x="333" y="124"/>
                    <a:pt x="333" y="124"/>
                    <a:pt x="333" y="124"/>
                  </a:cubicBezTo>
                  <a:cubicBezTo>
                    <a:pt x="323" y="124"/>
                    <a:pt x="323" y="124"/>
                    <a:pt x="323" y="124"/>
                  </a:cubicBezTo>
                  <a:cubicBezTo>
                    <a:pt x="323" y="93"/>
                    <a:pt x="323" y="93"/>
                    <a:pt x="323" y="93"/>
                  </a:cubicBezTo>
                  <a:cubicBezTo>
                    <a:pt x="390" y="93"/>
                    <a:pt x="390" y="93"/>
                    <a:pt x="390" y="93"/>
                  </a:cubicBezTo>
                  <a:close/>
                  <a:moveTo>
                    <a:pt x="406" y="76"/>
                  </a:moveTo>
                  <a:cubicBezTo>
                    <a:pt x="306" y="76"/>
                    <a:pt x="306" y="76"/>
                    <a:pt x="306" y="76"/>
                  </a:cubicBezTo>
                  <a:cubicBezTo>
                    <a:pt x="306" y="140"/>
                    <a:pt x="306" y="140"/>
                    <a:pt x="306" y="140"/>
                  </a:cubicBezTo>
                  <a:cubicBezTo>
                    <a:pt x="317" y="140"/>
                    <a:pt x="317" y="140"/>
                    <a:pt x="317" y="140"/>
                  </a:cubicBezTo>
                  <a:cubicBezTo>
                    <a:pt x="317" y="229"/>
                    <a:pt x="317" y="229"/>
                    <a:pt x="317" y="229"/>
                  </a:cubicBezTo>
                  <a:cubicBezTo>
                    <a:pt x="276" y="229"/>
                    <a:pt x="276" y="229"/>
                    <a:pt x="276" y="229"/>
                  </a:cubicBezTo>
                  <a:cubicBezTo>
                    <a:pt x="276" y="140"/>
                    <a:pt x="276" y="140"/>
                    <a:pt x="276" y="140"/>
                  </a:cubicBezTo>
                  <a:cubicBezTo>
                    <a:pt x="287" y="140"/>
                    <a:pt x="287" y="140"/>
                    <a:pt x="287" y="140"/>
                  </a:cubicBezTo>
                  <a:cubicBezTo>
                    <a:pt x="287" y="76"/>
                    <a:pt x="287" y="76"/>
                    <a:pt x="287" y="76"/>
                  </a:cubicBezTo>
                  <a:cubicBezTo>
                    <a:pt x="187" y="76"/>
                    <a:pt x="187" y="76"/>
                    <a:pt x="187" y="76"/>
                  </a:cubicBezTo>
                  <a:cubicBezTo>
                    <a:pt x="187" y="143"/>
                    <a:pt x="187" y="143"/>
                    <a:pt x="187" y="143"/>
                  </a:cubicBezTo>
                  <a:cubicBezTo>
                    <a:pt x="203" y="143"/>
                    <a:pt x="203" y="143"/>
                    <a:pt x="203" y="143"/>
                  </a:cubicBezTo>
                  <a:cubicBezTo>
                    <a:pt x="203" y="261"/>
                    <a:pt x="203" y="261"/>
                    <a:pt x="203" y="261"/>
                  </a:cubicBezTo>
                  <a:cubicBezTo>
                    <a:pt x="241" y="300"/>
                    <a:pt x="241" y="300"/>
                    <a:pt x="241" y="300"/>
                  </a:cubicBezTo>
                  <a:cubicBezTo>
                    <a:pt x="351" y="300"/>
                    <a:pt x="351" y="300"/>
                    <a:pt x="351" y="300"/>
                  </a:cubicBezTo>
                  <a:cubicBezTo>
                    <a:pt x="390" y="261"/>
                    <a:pt x="390" y="261"/>
                    <a:pt x="390" y="261"/>
                  </a:cubicBezTo>
                  <a:cubicBezTo>
                    <a:pt x="390" y="143"/>
                    <a:pt x="390" y="143"/>
                    <a:pt x="390" y="143"/>
                  </a:cubicBezTo>
                  <a:cubicBezTo>
                    <a:pt x="406" y="143"/>
                    <a:pt x="406" y="143"/>
                    <a:pt x="406" y="143"/>
                  </a:cubicBezTo>
                  <a:cubicBezTo>
                    <a:pt x="406" y="76"/>
                    <a:pt x="406" y="76"/>
                    <a:pt x="406" y="76"/>
                  </a:cubicBezTo>
                  <a:close/>
                  <a:moveTo>
                    <a:pt x="560" y="369"/>
                  </a:moveTo>
                  <a:cubicBezTo>
                    <a:pt x="560" y="43"/>
                    <a:pt x="560" y="43"/>
                    <a:pt x="560" y="43"/>
                  </a:cubicBezTo>
                  <a:cubicBezTo>
                    <a:pt x="560" y="19"/>
                    <a:pt x="542" y="0"/>
                    <a:pt x="521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49" y="0"/>
                    <a:pt x="32" y="19"/>
                    <a:pt x="32" y="43"/>
                  </a:cubicBezTo>
                  <a:cubicBezTo>
                    <a:pt x="32" y="369"/>
                    <a:pt x="32" y="369"/>
                    <a:pt x="32" y="369"/>
                  </a:cubicBezTo>
                  <a:cubicBezTo>
                    <a:pt x="0" y="369"/>
                    <a:pt x="0" y="369"/>
                    <a:pt x="0" y="369"/>
                  </a:cubicBezTo>
                  <a:cubicBezTo>
                    <a:pt x="0" y="384"/>
                    <a:pt x="0" y="384"/>
                    <a:pt x="0" y="384"/>
                  </a:cubicBezTo>
                  <a:cubicBezTo>
                    <a:pt x="0" y="410"/>
                    <a:pt x="19" y="431"/>
                    <a:pt x="42" y="431"/>
                  </a:cubicBezTo>
                  <a:cubicBezTo>
                    <a:pt x="552" y="431"/>
                    <a:pt x="552" y="431"/>
                    <a:pt x="552" y="431"/>
                  </a:cubicBezTo>
                  <a:cubicBezTo>
                    <a:pt x="575" y="431"/>
                    <a:pt x="594" y="410"/>
                    <a:pt x="594" y="384"/>
                  </a:cubicBezTo>
                  <a:cubicBezTo>
                    <a:pt x="594" y="369"/>
                    <a:pt x="594" y="369"/>
                    <a:pt x="594" y="369"/>
                  </a:cubicBezTo>
                  <a:lnTo>
                    <a:pt x="560" y="369"/>
                  </a:lnTo>
                  <a:close/>
                  <a:moveTo>
                    <a:pt x="327" y="407"/>
                  </a:moveTo>
                  <a:cubicBezTo>
                    <a:pt x="256" y="407"/>
                    <a:pt x="256" y="407"/>
                    <a:pt x="256" y="407"/>
                  </a:cubicBezTo>
                  <a:cubicBezTo>
                    <a:pt x="250" y="407"/>
                    <a:pt x="245" y="401"/>
                    <a:pt x="245" y="394"/>
                  </a:cubicBezTo>
                  <a:cubicBezTo>
                    <a:pt x="245" y="387"/>
                    <a:pt x="250" y="382"/>
                    <a:pt x="256" y="382"/>
                  </a:cubicBezTo>
                  <a:cubicBezTo>
                    <a:pt x="327" y="382"/>
                    <a:pt x="327" y="382"/>
                    <a:pt x="327" y="382"/>
                  </a:cubicBezTo>
                  <a:cubicBezTo>
                    <a:pt x="334" y="382"/>
                    <a:pt x="339" y="387"/>
                    <a:pt x="339" y="394"/>
                  </a:cubicBezTo>
                  <a:cubicBezTo>
                    <a:pt x="339" y="401"/>
                    <a:pt x="334" y="407"/>
                    <a:pt x="327" y="407"/>
                  </a:cubicBezTo>
                  <a:close/>
                  <a:moveTo>
                    <a:pt x="524" y="318"/>
                  </a:moveTo>
                  <a:cubicBezTo>
                    <a:pt x="524" y="328"/>
                    <a:pt x="516" y="337"/>
                    <a:pt x="506" y="337"/>
                  </a:cubicBezTo>
                  <a:cubicBezTo>
                    <a:pt x="82" y="337"/>
                    <a:pt x="82" y="337"/>
                    <a:pt x="82" y="337"/>
                  </a:cubicBezTo>
                  <a:cubicBezTo>
                    <a:pt x="73" y="337"/>
                    <a:pt x="65" y="328"/>
                    <a:pt x="65" y="318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47"/>
                    <a:pt x="73" y="38"/>
                    <a:pt x="88" y="38"/>
                  </a:cubicBezTo>
                  <a:cubicBezTo>
                    <a:pt x="512" y="38"/>
                    <a:pt x="512" y="38"/>
                    <a:pt x="512" y="38"/>
                  </a:cubicBezTo>
                  <a:cubicBezTo>
                    <a:pt x="516" y="38"/>
                    <a:pt x="524" y="47"/>
                    <a:pt x="524" y="57"/>
                  </a:cubicBezTo>
                  <a:lnTo>
                    <a:pt x="524" y="3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1" name="Freeform 14"/>
            <p:cNvSpPr>
              <a:spLocks noEditPoints="1"/>
            </p:cNvSpPr>
            <p:nvPr/>
          </p:nvSpPr>
          <p:spPr bwMode="auto">
            <a:xfrm>
              <a:off x="433966" y="2928218"/>
              <a:ext cx="473075" cy="601663"/>
            </a:xfrm>
            <a:custGeom>
              <a:avLst/>
              <a:gdLst>
                <a:gd name="T0" fmla="*/ 193 w 399"/>
                <a:gd name="T1" fmla="*/ 238 h 507"/>
                <a:gd name="T2" fmla="*/ 184 w 399"/>
                <a:gd name="T3" fmla="*/ 275 h 507"/>
                <a:gd name="T4" fmla="*/ 149 w 399"/>
                <a:gd name="T5" fmla="*/ 284 h 507"/>
                <a:gd name="T6" fmla="*/ 198 w 399"/>
                <a:gd name="T7" fmla="*/ 223 h 507"/>
                <a:gd name="T8" fmla="*/ 250 w 399"/>
                <a:gd name="T9" fmla="*/ 344 h 507"/>
                <a:gd name="T10" fmla="*/ 252 w 399"/>
                <a:gd name="T11" fmla="*/ 349 h 507"/>
                <a:gd name="T12" fmla="*/ 276 w 399"/>
                <a:gd name="T13" fmla="*/ 331 h 507"/>
                <a:gd name="T14" fmla="*/ 287 w 399"/>
                <a:gd name="T15" fmla="*/ 303 h 507"/>
                <a:gd name="T16" fmla="*/ 284 w 399"/>
                <a:gd name="T17" fmla="*/ 300 h 507"/>
                <a:gd name="T18" fmla="*/ 256 w 399"/>
                <a:gd name="T19" fmla="*/ 330 h 507"/>
                <a:gd name="T20" fmla="*/ 348 w 399"/>
                <a:gd name="T21" fmla="*/ 507 h 507"/>
                <a:gd name="T22" fmla="*/ 0 w 399"/>
                <a:gd name="T23" fmla="*/ 457 h 507"/>
                <a:gd name="T24" fmla="*/ 58 w 399"/>
                <a:gd name="T25" fmla="*/ 0 h 507"/>
                <a:gd name="T26" fmla="*/ 392 w 399"/>
                <a:gd name="T27" fmla="*/ 13 h 507"/>
                <a:gd name="T28" fmla="*/ 56 w 399"/>
                <a:gd name="T29" fmla="*/ 26 h 507"/>
                <a:gd name="T30" fmla="*/ 53 w 399"/>
                <a:gd name="T31" fmla="*/ 83 h 507"/>
                <a:gd name="T32" fmla="*/ 399 w 399"/>
                <a:gd name="T33" fmla="*/ 106 h 507"/>
                <a:gd name="T34" fmla="*/ 204 w 399"/>
                <a:gd name="T35" fmla="*/ 271 h 507"/>
                <a:gd name="T36" fmla="*/ 219 w 399"/>
                <a:gd name="T37" fmla="*/ 215 h 507"/>
                <a:gd name="T38" fmla="*/ 219 w 399"/>
                <a:gd name="T39" fmla="*/ 194 h 507"/>
                <a:gd name="T40" fmla="*/ 195 w 399"/>
                <a:gd name="T41" fmla="*/ 202 h 507"/>
                <a:gd name="T42" fmla="*/ 136 w 399"/>
                <a:gd name="T43" fmla="*/ 272 h 507"/>
                <a:gd name="T44" fmla="*/ 108 w 399"/>
                <a:gd name="T45" fmla="*/ 297 h 507"/>
                <a:gd name="T46" fmla="*/ 86 w 399"/>
                <a:gd name="T47" fmla="*/ 313 h 507"/>
                <a:gd name="T48" fmla="*/ 94 w 399"/>
                <a:gd name="T49" fmla="*/ 320 h 507"/>
                <a:gd name="T50" fmla="*/ 109 w 399"/>
                <a:gd name="T51" fmla="*/ 315 h 507"/>
                <a:gd name="T52" fmla="*/ 91 w 399"/>
                <a:gd name="T53" fmla="*/ 348 h 507"/>
                <a:gd name="T54" fmla="*/ 84 w 399"/>
                <a:gd name="T55" fmla="*/ 375 h 507"/>
                <a:gd name="T56" fmla="*/ 100 w 399"/>
                <a:gd name="T57" fmla="*/ 369 h 507"/>
                <a:gd name="T58" fmla="*/ 111 w 399"/>
                <a:gd name="T59" fmla="*/ 348 h 507"/>
                <a:gd name="T60" fmla="*/ 180 w 399"/>
                <a:gd name="T61" fmla="*/ 293 h 507"/>
                <a:gd name="T62" fmla="*/ 173 w 399"/>
                <a:gd name="T63" fmla="*/ 363 h 507"/>
                <a:gd name="T64" fmla="*/ 185 w 399"/>
                <a:gd name="T65" fmla="*/ 378 h 507"/>
                <a:gd name="T66" fmla="*/ 192 w 399"/>
                <a:gd name="T67" fmla="*/ 366 h 507"/>
                <a:gd name="T68" fmla="*/ 200 w 399"/>
                <a:gd name="T69" fmla="*/ 290 h 507"/>
                <a:gd name="T70" fmla="*/ 215 w 399"/>
                <a:gd name="T71" fmla="*/ 289 h 507"/>
                <a:gd name="T72" fmla="*/ 221 w 399"/>
                <a:gd name="T73" fmla="*/ 279 h 507"/>
                <a:gd name="T74" fmla="*/ 205 w 399"/>
                <a:gd name="T75" fmla="*/ 271 h 507"/>
                <a:gd name="T76" fmla="*/ 312 w 399"/>
                <a:gd name="T77" fmla="*/ 213 h 507"/>
                <a:gd name="T78" fmla="*/ 303 w 399"/>
                <a:gd name="T79" fmla="*/ 204 h 507"/>
                <a:gd name="T80" fmla="*/ 284 w 399"/>
                <a:gd name="T81" fmla="*/ 231 h 507"/>
                <a:gd name="T82" fmla="*/ 227 w 399"/>
                <a:gd name="T83" fmla="*/ 362 h 507"/>
                <a:gd name="T84" fmla="*/ 236 w 399"/>
                <a:gd name="T85" fmla="*/ 370 h 507"/>
                <a:gd name="T86" fmla="*/ 243 w 399"/>
                <a:gd name="T87" fmla="*/ 362 h 507"/>
                <a:gd name="T88" fmla="*/ 255 w 399"/>
                <a:gd name="T89" fmla="*/ 367 h 507"/>
                <a:gd name="T90" fmla="*/ 299 w 399"/>
                <a:gd name="T91" fmla="*/ 324 h 507"/>
                <a:gd name="T92" fmla="*/ 300 w 399"/>
                <a:gd name="T93" fmla="*/ 288 h 507"/>
                <a:gd name="T94" fmla="*/ 274 w 399"/>
                <a:gd name="T95" fmla="*/ 288 h 507"/>
                <a:gd name="T96" fmla="*/ 310 w 399"/>
                <a:gd name="T97" fmla="*/ 221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99" h="507">
                  <a:moveTo>
                    <a:pt x="198" y="223"/>
                  </a:moveTo>
                  <a:cubicBezTo>
                    <a:pt x="193" y="238"/>
                    <a:pt x="193" y="238"/>
                    <a:pt x="193" y="238"/>
                  </a:cubicBezTo>
                  <a:cubicBezTo>
                    <a:pt x="191" y="247"/>
                    <a:pt x="189" y="253"/>
                    <a:pt x="188" y="256"/>
                  </a:cubicBezTo>
                  <a:cubicBezTo>
                    <a:pt x="186" y="265"/>
                    <a:pt x="184" y="271"/>
                    <a:pt x="184" y="275"/>
                  </a:cubicBezTo>
                  <a:cubicBezTo>
                    <a:pt x="174" y="277"/>
                    <a:pt x="168" y="278"/>
                    <a:pt x="165" y="279"/>
                  </a:cubicBezTo>
                  <a:cubicBezTo>
                    <a:pt x="158" y="281"/>
                    <a:pt x="153" y="283"/>
                    <a:pt x="149" y="284"/>
                  </a:cubicBezTo>
                  <a:cubicBezTo>
                    <a:pt x="157" y="270"/>
                    <a:pt x="170" y="254"/>
                    <a:pt x="187" y="234"/>
                  </a:cubicBezTo>
                  <a:cubicBezTo>
                    <a:pt x="191" y="230"/>
                    <a:pt x="194" y="226"/>
                    <a:pt x="198" y="223"/>
                  </a:cubicBezTo>
                  <a:close/>
                  <a:moveTo>
                    <a:pt x="256" y="330"/>
                  </a:moveTo>
                  <a:cubicBezTo>
                    <a:pt x="254" y="335"/>
                    <a:pt x="252" y="340"/>
                    <a:pt x="250" y="344"/>
                  </a:cubicBezTo>
                  <a:cubicBezTo>
                    <a:pt x="249" y="346"/>
                    <a:pt x="249" y="346"/>
                    <a:pt x="249" y="346"/>
                  </a:cubicBezTo>
                  <a:cubicBezTo>
                    <a:pt x="250" y="347"/>
                    <a:pt x="251" y="348"/>
                    <a:pt x="252" y="349"/>
                  </a:cubicBezTo>
                  <a:cubicBezTo>
                    <a:pt x="253" y="350"/>
                    <a:pt x="254" y="350"/>
                    <a:pt x="255" y="350"/>
                  </a:cubicBezTo>
                  <a:cubicBezTo>
                    <a:pt x="262" y="350"/>
                    <a:pt x="269" y="344"/>
                    <a:pt x="276" y="331"/>
                  </a:cubicBezTo>
                  <a:cubicBezTo>
                    <a:pt x="280" y="325"/>
                    <a:pt x="282" y="320"/>
                    <a:pt x="284" y="314"/>
                  </a:cubicBezTo>
                  <a:cubicBezTo>
                    <a:pt x="286" y="309"/>
                    <a:pt x="287" y="305"/>
                    <a:pt x="287" y="303"/>
                  </a:cubicBezTo>
                  <a:cubicBezTo>
                    <a:pt x="287" y="302"/>
                    <a:pt x="286" y="301"/>
                    <a:pt x="286" y="300"/>
                  </a:cubicBezTo>
                  <a:cubicBezTo>
                    <a:pt x="285" y="300"/>
                    <a:pt x="284" y="300"/>
                    <a:pt x="284" y="300"/>
                  </a:cubicBezTo>
                  <a:cubicBezTo>
                    <a:pt x="280" y="300"/>
                    <a:pt x="276" y="302"/>
                    <a:pt x="271" y="307"/>
                  </a:cubicBezTo>
                  <a:cubicBezTo>
                    <a:pt x="266" y="313"/>
                    <a:pt x="261" y="320"/>
                    <a:pt x="256" y="330"/>
                  </a:cubicBezTo>
                  <a:close/>
                  <a:moveTo>
                    <a:pt x="398" y="457"/>
                  </a:moveTo>
                  <a:cubicBezTo>
                    <a:pt x="398" y="484"/>
                    <a:pt x="375" y="507"/>
                    <a:pt x="348" y="507"/>
                  </a:cubicBezTo>
                  <a:cubicBezTo>
                    <a:pt x="50" y="507"/>
                    <a:pt x="50" y="507"/>
                    <a:pt x="50" y="507"/>
                  </a:cubicBezTo>
                  <a:cubicBezTo>
                    <a:pt x="22" y="507"/>
                    <a:pt x="0" y="484"/>
                    <a:pt x="0" y="457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58" y="0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85" y="0"/>
                    <a:pt x="392" y="6"/>
                    <a:pt x="392" y="13"/>
                  </a:cubicBezTo>
                  <a:cubicBezTo>
                    <a:pt x="392" y="20"/>
                    <a:pt x="385" y="26"/>
                    <a:pt x="378" y="26"/>
                  </a:cubicBezTo>
                  <a:cubicBezTo>
                    <a:pt x="378" y="26"/>
                    <a:pt x="56" y="26"/>
                    <a:pt x="56" y="26"/>
                  </a:cubicBezTo>
                  <a:cubicBezTo>
                    <a:pt x="36" y="26"/>
                    <a:pt x="26" y="40"/>
                    <a:pt x="26" y="53"/>
                  </a:cubicBezTo>
                  <a:cubicBezTo>
                    <a:pt x="26" y="67"/>
                    <a:pt x="36" y="83"/>
                    <a:pt x="53" y="83"/>
                  </a:cubicBezTo>
                  <a:cubicBezTo>
                    <a:pt x="53" y="83"/>
                    <a:pt x="376" y="83"/>
                    <a:pt x="376" y="83"/>
                  </a:cubicBezTo>
                  <a:cubicBezTo>
                    <a:pt x="388" y="84"/>
                    <a:pt x="399" y="94"/>
                    <a:pt x="399" y="106"/>
                  </a:cubicBezTo>
                  <a:cubicBezTo>
                    <a:pt x="399" y="106"/>
                    <a:pt x="398" y="457"/>
                    <a:pt x="398" y="457"/>
                  </a:cubicBezTo>
                  <a:close/>
                  <a:moveTo>
                    <a:pt x="204" y="271"/>
                  </a:moveTo>
                  <a:cubicBezTo>
                    <a:pt x="205" y="266"/>
                    <a:pt x="207" y="258"/>
                    <a:pt x="209" y="249"/>
                  </a:cubicBezTo>
                  <a:cubicBezTo>
                    <a:pt x="212" y="237"/>
                    <a:pt x="215" y="225"/>
                    <a:pt x="219" y="215"/>
                  </a:cubicBezTo>
                  <a:cubicBezTo>
                    <a:pt x="221" y="208"/>
                    <a:pt x="222" y="204"/>
                    <a:pt x="222" y="201"/>
                  </a:cubicBezTo>
                  <a:cubicBezTo>
                    <a:pt x="222" y="199"/>
                    <a:pt x="221" y="196"/>
                    <a:pt x="219" y="194"/>
                  </a:cubicBezTo>
                  <a:cubicBezTo>
                    <a:pt x="217" y="192"/>
                    <a:pt x="214" y="191"/>
                    <a:pt x="212" y="191"/>
                  </a:cubicBezTo>
                  <a:cubicBezTo>
                    <a:pt x="207" y="191"/>
                    <a:pt x="202" y="194"/>
                    <a:pt x="195" y="202"/>
                  </a:cubicBezTo>
                  <a:cubicBezTo>
                    <a:pt x="184" y="213"/>
                    <a:pt x="173" y="225"/>
                    <a:pt x="162" y="238"/>
                  </a:cubicBezTo>
                  <a:cubicBezTo>
                    <a:pt x="148" y="256"/>
                    <a:pt x="139" y="267"/>
                    <a:pt x="136" y="272"/>
                  </a:cubicBezTo>
                  <a:cubicBezTo>
                    <a:pt x="128" y="285"/>
                    <a:pt x="124" y="290"/>
                    <a:pt x="123" y="292"/>
                  </a:cubicBezTo>
                  <a:cubicBezTo>
                    <a:pt x="119" y="293"/>
                    <a:pt x="115" y="295"/>
                    <a:pt x="108" y="297"/>
                  </a:cubicBezTo>
                  <a:cubicBezTo>
                    <a:pt x="100" y="300"/>
                    <a:pt x="94" y="302"/>
                    <a:pt x="90" y="305"/>
                  </a:cubicBezTo>
                  <a:cubicBezTo>
                    <a:pt x="88" y="306"/>
                    <a:pt x="86" y="308"/>
                    <a:pt x="86" y="313"/>
                  </a:cubicBezTo>
                  <a:cubicBezTo>
                    <a:pt x="87" y="315"/>
                    <a:pt x="87" y="316"/>
                    <a:pt x="88" y="317"/>
                  </a:cubicBezTo>
                  <a:cubicBezTo>
                    <a:pt x="89" y="319"/>
                    <a:pt x="91" y="320"/>
                    <a:pt x="94" y="320"/>
                  </a:cubicBezTo>
                  <a:cubicBezTo>
                    <a:pt x="96" y="320"/>
                    <a:pt x="98" y="320"/>
                    <a:pt x="100" y="319"/>
                  </a:cubicBezTo>
                  <a:cubicBezTo>
                    <a:pt x="103" y="318"/>
                    <a:pt x="106" y="316"/>
                    <a:pt x="109" y="315"/>
                  </a:cubicBezTo>
                  <a:cubicBezTo>
                    <a:pt x="108" y="317"/>
                    <a:pt x="107" y="319"/>
                    <a:pt x="105" y="322"/>
                  </a:cubicBezTo>
                  <a:cubicBezTo>
                    <a:pt x="99" y="333"/>
                    <a:pt x="94" y="342"/>
                    <a:pt x="91" y="348"/>
                  </a:cubicBezTo>
                  <a:cubicBezTo>
                    <a:pt x="82" y="364"/>
                    <a:pt x="82" y="368"/>
                    <a:pt x="82" y="370"/>
                  </a:cubicBezTo>
                  <a:cubicBezTo>
                    <a:pt x="82" y="372"/>
                    <a:pt x="83" y="373"/>
                    <a:pt x="84" y="375"/>
                  </a:cubicBezTo>
                  <a:cubicBezTo>
                    <a:pt x="86" y="377"/>
                    <a:pt x="88" y="377"/>
                    <a:pt x="90" y="377"/>
                  </a:cubicBezTo>
                  <a:cubicBezTo>
                    <a:pt x="94" y="377"/>
                    <a:pt x="97" y="375"/>
                    <a:pt x="100" y="369"/>
                  </a:cubicBezTo>
                  <a:cubicBezTo>
                    <a:pt x="102" y="365"/>
                    <a:pt x="104" y="362"/>
                    <a:pt x="105" y="360"/>
                  </a:cubicBezTo>
                  <a:cubicBezTo>
                    <a:pt x="111" y="348"/>
                    <a:pt x="111" y="348"/>
                    <a:pt x="111" y="348"/>
                  </a:cubicBezTo>
                  <a:cubicBezTo>
                    <a:pt x="120" y="331"/>
                    <a:pt x="128" y="317"/>
                    <a:pt x="135" y="306"/>
                  </a:cubicBezTo>
                  <a:cubicBezTo>
                    <a:pt x="147" y="301"/>
                    <a:pt x="162" y="297"/>
                    <a:pt x="180" y="293"/>
                  </a:cubicBezTo>
                  <a:cubicBezTo>
                    <a:pt x="179" y="298"/>
                    <a:pt x="178" y="305"/>
                    <a:pt x="177" y="314"/>
                  </a:cubicBezTo>
                  <a:cubicBezTo>
                    <a:pt x="174" y="334"/>
                    <a:pt x="173" y="351"/>
                    <a:pt x="173" y="363"/>
                  </a:cubicBezTo>
                  <a:cubicBezTo>
                    <a:pt x="174" y="367"/>
                    <a:pt x="174" y="370"/>
                    <a:pt x="176" y="372"/>
                  </a:cubicBezTo>
                  <a:cubicBezTo>
                    <a:pt x="179" y="377"/>
                    <a:pt x="182" y="378"/>
                    <a:pt x="185" y="378"/>
                  </a:cubicBezTo>
                  <a:cubicBezTo>
                    <a:pt x="187" y="378"/>
                    <a:pt x="188" y="377"/>
                    <a:pt x="190" y="376"/>
                  </a:cubicBezTo>
                  <a:cubicBezTo>
                    <a:pt x="191" y="374"/>
                    <a:pt x="192" y="371"/>
                    <a:pt x="192" y="366"/>
                  </a:cubicBezTo>
                  <a:cubicBezTo>
                    <a:pt x="192" y="364"/>
                    <a:pt x="192" y="356"/>
                    <a:pt x="194" y="335"/>
                  </a:cubicBezTo>
                  <a:cubicBezTo>
                    <a:pt x="197" y="311"/>
                    <a:pt x="199" y="296"/>
                    <a:pt x="200" y="290"/>
                  </a:cubicBezTo>
                  <a:cubicBezTo>
                    <a:pt x="203" y="289"/>
                    <a:pt x="206" y="289"/>
                    <a:pt x="210" y="289"/>
                  </a:cubicBezTo>
                  <a:cubicBezTo>
                    <a:pt x="213" y="289"/>
                    <a:pt x="214" y="289"/>
                    <a:pt x="215" y="289"/>
                  </a:cubicBezTo>
                  <a:cubicBezTo>
                    <a:pt x="217" y="288"/>
                    <a:pt x="218" y="287"/>
                    <a:pt x="219" y="285"/>
                  </a:cubicBezTo>
                  <a:cubicBezTo>
                    <a:pt x="221" y="283"/>
                    <a:pt x="221" y="281"/>
                    <a:pt x="221" y="279"/>
                  </a:cubicBezTo>
                  <a:cubicBezTo>
                    <a:pt x="221" y="276"/>
                    <a:pt x="219" y="271"/>
                    <a:pt x="211" y="271"/>
                  </a:cubicBezTo>
                  <a:cubicBezTo>
                    <a:pt x="210" y="271"/>
                    <a:pt x="207" y="271"/>
                    <a:pt x="205" y="271"/>
                  </a:cubicBezTo>
                  <a:cubicBezTo>
                    <a:pt x="205" y="271"/>
                    <a:pt x="204" y="271"/>
                    <a:pt x="204" y="271"/>
                  </a:cubicBezTo>
                  <a:close/>
                  <a:moveTo>
                    <a:pt x="312" y="213"/>
                  </a:moveTo>
                  <a:cubicBezTo>
                    <a:pt x="312" y="211"/>
                    <a:pt x="311" y="209"/>
                    <a:pt x="310" y="208"/>
                  </a:cubicBezTo>
                  <a:cubicBezTo>
                    <a:pt x="308" y="205"/>
                    <a:pt x="306" y="204"/>
                    <a:pt x="303" y="204"/>
                  </a:cubicBezTo>
                  <a:cubicBezTo>
                    <a:pt x="301" y="204"/>
                    <a:pt x="299" y="206"/>
                    <a:pt x="297" y="209"/>
                  </a:cubicBezTo>
                  <a:cubicBezTo>
                    <a:pt x="295" y="211"/>
                    <a:pt x="291" y="218"/>
                    <a:pt x="284" y="231"/>
                  </a:cubicBezTo>
                  <a:cubicBezTo>
                    <a:pt x="267" y="262"/>
                    <a:pt x="253" y="293"/>
                    <a:pt x="241" y="324"/>
                  </a:cubicBezTo>
                  <a:cubicBezTo>
                    <a:pt x="227" y="358"/>
                    <a:pt x="227" y="360"/>
                    <a:pt x="227" y="362"/>
                  </a:cubicBezTo>
                  <a:cubicBezTo>
                    <a:pt x="228" y="363"/>
                    <a:pt x="228" y="365"/>
                    <a:pt x="230" y="367"/>
                  </a:cubicBezTo>
                  <a:cubicBezTo>
                    <a:pt x="231" y="369"/>
                    <a:pt x="234" y="370"/>
                    <a:pt x="236" y="370"/>
                  </a:cubicBezTo>
                  <a:cubicBezTo>
                    <a:pt x="238" y="370"/>
                    <a:pt x="239" y="369"/>
                    <a:pt x="240" y="368"/>
                  </a:cubicBezTo>
                  <a:cubicBezTo>
                    <a:pt x="240" y="368"/>
                    <a:pt x="241" y="367"/>
                    <a:pt x="243" y="362"/>
                  </a:cubicBezTo>
                  <a:cubicBezTo>
                    <a:pt x="244" y="363"/>
                    <a:pt x="246" y="364"/>
                    <a:pt x="247" y="365"/>
                  </a:cubicBezTo>
                  <a:cubicBezTo>
                    <a:pt x="250" y="366"/>
                    <a:pt x="252" y="367"/>
                    <a:pt x="255" y="367"/>
                  </a:cubicBezTo>
                  <a:cubicBezTo>
                    <a:pt x="263" y="367"/>
                    <a:pt x="271" y="363"/>
                    <a:pt x="278" y="355"/>
                  </a:cubicBezTo>
                  <a:cubicBezTo>
                    <a:pt x="287" y="345"/>
                    <a:pt x="294" y="335"/>
                    <a:pt x="299" y="324"/>
                  </a:cubicBezTo>
                  <a:cubicBezTo>
                    <a:pt x="303" y="314"/>
                    <a:pt x="305" y="305"/>
                    <a:pt x="304" y="298"/>
                  </a:cubicBezTo>
                  <a:cubicBezTo>
                    <a:pt x="304" y="294"/>
                    <a:pt x="302" y="291"/>
                    <a:pt x="300" y="288"/>
                  </a:cubicBezTo>
                  <a:cubicBezTo>
                    <a:pt x="297" y="284"/>
                    <a:pt x="293" y="283"/>
                    <a:pt x="289" y="283"/>
                  </a:cubicBezTo>
                  <a:cubicBezTo>
                    <a:pt x="284" y="283"/>
                    <a:pt x="280" y="284"/>
                    <a:pt x="274" y="288"/>
                  </a:cubicBezTo>
                  <a:cubicBezTo>
                    <a:pt x="281" y="273"/>
                    <a:pt x="290" y="255"/>
                    <a:pt x="302" y="235"/>
                  </a:cubicBezTo>
                  <a:cubicBezTo>
                    <a:pt x="307" y="226"/>
                    <a:pt x="310" y="222"/>
                    <a:pt x="310" y="221"/>
                  </a:cubicBezTo>
                  <a:cubicBezTo>
                    <a:pt x="312" y="218"/>
                    <a:pt x="312" y="215"/>
                    <a:pt x="312" y="2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2" name="Freeform 15"/>
            <p:cNvSpPr>
              <a:spLocks noEditPoints="1"/>
            </p:cNvSpPr>
            <p:nvPr/>
          </p:nvSpPr>
          <p:spPr bwMode="auto">
            <a:xfrm>
              <a:off x="1329316" y="4045818"/>
              <a:ext cx="655637" cy="641350"/>
            </a:xfrm>
            <a:custGeom>
              <a:avLst/>
              <a:gdLst>
                <a:gd name="T0" fmla="*/ 490 w 553"/>
                <a:gd name="T1" fmla="*/ 106 h 540"/>
                <a:gd name="T2" fmla="*/ 63 w 553"/>
                <a:gd name="T3" fmla="*/ 297 h 540"/>
                <a:gd name="T4" fmla="*/ 29 w 553"/>
                <a:gd name="T5" fmla="*/ 432 h 540"/>
                <a:gd name="T6" fmla="*/ 504 w 553"/>
                <a:gd name="T7" fmla="*/ 454 h 540"/>
                <a:gd name="T8" fmla="*/ 524 w 553"/>
                <a:gd name="T9" fmla="*/ 343 h 540"/>
                <a:gd name="T10" fmla="*/ 113 w 553"/>
                <a:gd name="T11" fmla="*/ 399 h 540"/>
                <a:gd name="T12" fmla="*/ 113 w 553"/>
                <a:gd name="T13" fmla="*/ 334 h 540"/>
                <a:gd name="T14" fmla="*/ 113 w 553"/>
                <a:gd name="T15" fmla="*/ 399 h 540"/>
                <a:gd name="T16" fmla="*/ 131 w 553"/>
                <a:gd name="T17" fmla="*/ 159 h 540"/>
                <a:gd name="T18" fmla="*/ 262 w 553"/>
                <a:gd name="T19" fmla="*/ 146 h 540"/>
                <a:gd name="T20" fmla="*/ 143 w 553"/>
                <a:gd name="T21" fmla="*/ 249 h 540"/>
                <a:gd name="T22" fmla="*/ 357 w 553"/>
                <a:gd name="T23" fmla="*/ 406 h 540"/>
                <a:gd name="T24" fmla="*/ 186 w 553"/>
                <a:gd name="T25" fmla="*/ 397 h 540"/>
                <a:gd name="T26" fmla="*/ 357 w 553"/>
                <a:gd name="T27" fmla="*/ 387 h 540"/>
                <a:gd name="T28" fmla="*/ 357 w 553"/>
                <a:gd name="T29" fmla="*/ 406 h 540"/>
                <a:gd name="T30" fmla="*/ 196 w 553"/>
                <a:gd name="T31" fmla="*/ 363 h 540"/>
                <a:gd name="T32" fmla="*/ 196 w 553"/>
                <a:gd name="T33" fmla="*/ 344 h 540"/>
                <a:gd name="T34" fmla="*/ 367 w 553"/>
                <a:gd name="T35" fmla="*/ 354 h 540"/>
                <a:gd name="T36" fmla="*/ 357 w 553"/>
                <a:gd name="T37" fmla="*/ 321 h 540"/>
                <a:gd name="T38" fmla="*/ 186 w 553"/>
                <a:gd name="T39" fmla="*/ 311 h 540"/>
                <a:gd name="T40" fmla="*/ 357 w 553"/>
                <a:gd name="T41" fmla="*/ 302 h 540"/>
                <a:gd name="T42" fmla="*/ 357 w 553"/>
                <a:gd name="T43" fmla="*/ 321 h 540"/>
                <a:gd name="T44" fmla="*/ 291 w 553"/>
                <a:gd name="T45" fmla="*/ 146 h 540"/>
                <a:gd name="T46" fmla="*/ 422 w 553"/>
                <a:gd name="T47" fmla="*/ 159 h 540"/>
                <a:gd name="T48" fmla="*/ 410 w 553"/>
                <a:gd name="T49" fmla="*/ 249 h 540"/>
                <a:gd name="T50" fmla="*/ 440 w 553"/>
                <a:gd name="T51" fmla="*/ 399 h 540"/>
                <a:gd name="T52" fmla="*/ 440 w 553"/>
                <a:gd name="T53" fmla="*/ 334 h 540"/>
                <a:gd name="T54" fmla="*/ 440 w 553"/>
                <a:gd name="T55" fmla="*/ 399 h 540"/>
                <a:gd name="T56" fmla="*/ 553 w 553"/>
                <a:gd name="T57" fmla="*/ 223 h 540"/>
                <a:gd name="T58" fmla="*/ 521 w 553"/>
                <a:gd name="T59" fmla="*/ 236 h 540"/>
                <a:gd name="T60" fmla="*/ 509 w 553"/>
                <a:gd name="T61" fmla="*/ 171 h 540"/>
                <a:gd name="T62" fmla="*/ 541 w 553"/>
                <a:gd name="T63" fmla="*/ 159 h 540"/>
                <a:gd name="T64" fmla="*/ 32 w 553"/>
                <a:gd name="T65" fmla="*/ 236 h 540"/>
                <a:gd name="T66" fmla="*/ 0 w 553"/>
                <a:gd name="T67" fmla="*/ 223 h 540"/>
                <a:gd name="T68" fmla="*/ 12 w 553"/>
                <a:gd name="T69" fmla="*/ 148 h 540"/>
                <a:gd name="T70" fmla="*/ 44 w 553"/>
                <a:gd name="T71" fmla="*/ 160 h 540"/>
                <a:gd name="T72" fmla="*/ 32 w 553"/>
                <a:gd name="T73" fmla="*/ 236 h 540"/>
                <a:gd name="T74" fmla="*/ 277 w 553"/>
                <a:gd name="T75" fmla="*/ 0 h 540"/>
                <a:gd name="T76" fmla="*/ 490 w 553"/>
                <a:gd name="T77" fmla="*/ 87 h 540"/>
                <a:gd name="T78" fmla="*/ 128 w 553"/>
                <a:gd name="T79" fmla="*/ 53 h 540"/>
                <a:gd name="T80" fmla="*/ 158 w 553"/>
                <a:gd name="T81" fmla="*/ 53 h 540"/>
                <a:gd name="T82" fmla="*/ 195 w 553"/>
                <a:gd name="T83" fmla="*/ 68 h 540"/>
                <a:gd name="T84" fmla="*/ 195 w 553"/>
                <a:gd name="T85" fmla="*/ 38 h 540"/>
                <a:gd name="T86" fmla="*/ 195 w 553"/>
                <a:gd name="T87" fmla="*/ 68 h 540"/>
                <a:gd name="T88" fmla="*/ 341 w 553"/>
                <a:gd name="T89" fmla="*/ 53 h 540"/>
                <a:gd name="T90" fmla="*/ 371 w 553"/>
                <a:gd name="T91" fmla="*/ 53 h 540"/>
                <a:gd name="T92" fmla="*/ 408 w 553"/>
                <a:gd name="T93" fmla="*/ 68 h 540"/>
                <a:gd name="T94" fmla="*/ 408 w 553"/>
                <a:gd name="T95" fmla="*/ 38 h 540"/>
                <a:gd name="T96" fmla="*/ 408 w 553"/>
                <a:gd name="T97" fmla="*/ 68 h 540"/>
                <a:gd name="T98" fmla="*/ 472 w 553"/>
                <a:gd name="T99" fmla="*/ 471 h 540"/>
                <a:gd name="T100" fmla="*/ 450 w 553"/>
                <a:gd name="T101" fmla="*/ 540 h 540"/>
                <a:gd name="T102" fmla="*/ 398 w 553"/>
                <a:gd name="T103" fmla="*/ 518 h 540"/>
                <a:gd name="T104" fmla="*/ 81 w 553"/>
                <a:gd name="T105" fmla="*/ 471 h 540"/>
                <a:gd name="T106" fmla="*/ 155 w 553"/>
                <a:gd name="T107" fmla="*/ 518 h 540"/>
                <a:gd name="T108" fmla="*/ 103 w 553"/>
                <a:gd name="T109" fmla="*/ 540 h 540"/>
                <a:gd name="T110" fmla="*/ 81 w 553"/>
                <a:gd name="T111" fmla="*/ 471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53" h="540">
                  <a:moveTo>
                    <a:pt x="490" y="298"/>
                  </a:moveTo>
                  <a:cubicBezTo>
                    <a:pt x="490" y="228"/>
                    <a:pt x="490" y="154"/>
                    <a:pt x="490" y="106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54"/>
                    <a:pt x="63" y="228"/>
                    <a:pt x="63" y="297"/>
                  </a:cubicBezTo>
                  <a:cubicBezTo>
                    <a:pt x="46" y="304"/>
                    <a:pt x="29" y="322"/>
                    <a:pt x="29" y="343"/>
                  </a:cubicBezTo>
                  <a:cubicBezTo>
                    <a:pt x="29" y="432"/>
                    <a:pt x="29" y="432"/>
                    <a:pt x="29" y="432"/>
                  </a:cubicBezTo>
                  <a:cubicBezTo>
                    <a:pt x="29" y="443"/>
                    <a:pt x="38" y="454"/>
                    <a:pt x="49" y="454"/>
                  </a:cubicBezTo>
                  <a:cubicBezTo>
                    <a:pt x="504" y="454"/>
                    <a:pt x="504" y="454"/>
                    <a:pt x="504" y="454"/>
                  </a:cubicBezTo>
                  <a:cubicBezTo>
                    <a:pt x="517" y="454"/>
                    <a:pt x="524" y="445"/>
                    <a:pt x="524" y="432"/>
                  </a:cubicBezTo>
                  <a:cubicBezTo>
                    <a:pt x="524" y="343"/>
                    <a:pt x="524" y="343"/>
                    <a:pt x="524" y="343"/>
                  </a:cubicBezTo>
                  <a:cubicBezTo>
                    <a:pt x="524" y="322"/>
                    <a:pt x="506" y="305"/>
                    <a:pt x="490" y="298"/>
                  </a:cubicBezTo>
                  <a:close/>
                  <a:moveTo>
                    <a:pt x="113" y="399"/>
                  </a:moveTo>
                  <a:cubicBezTo>
                    <a:pt x="95" y="399"/>
                    <a:pt x="80" y="385"/>
                    <a:pt x="80" y="367"/>
                  </a:cubicBezTo>
                  <a:cubicBezTo>
                    <a:pt x="80" y="348"/>
                    <a:pt x="95" y="334"/>
                    <a:pt x="113" y="334"/>
                  </a:cubicBezTo>
                  <a:cubicBezTo>
                    <a:pt x="131" y="334"/>
                    <a:pt x="146" y="348"/>
                    <a:pt x="146" y="367"/>
                  </a:cubicBezTo>
                  <a:cubicBezTo>
                    <a:pt x="146" y="385"/>
                    <a:pt x="131" y="399"/>
                    <a:pt x="113" y="399"/>
                  </a:cubicBezTo>
                  <a:close/>
                  <a:moveTo>
                    <a:pt x="131" y="236"/>
                  </a:moveTo>
                  <a:cubicBezTo>
                    <a:pt x="131" y="159"/>
                    <a:pt x="131" y="159"/>
                    <a:pt x="131" y="159"/>
                  </a:cubicBezTo>
                  <a:cubicBezTo>
                    <a:pt x="131" y="152"/>
                    <a:pt x="136" y="146"/>
                    <a:pt x="143" y="146"/>
                  </a:cubicBezTo>
                  <a:cubicBezTo>
                    <a:pt x="262" y="146"/>
                    <a:pt x="262" y="146"/>
                    <a:pt x="262" y="146"/>
                  </a:cubicBezTo>
                  <a:cubicBezTo>
                    <a:pt x="262" y="249"/>
                    <a:pt x="262" y="249"/>
                    <a:pt x="262" y="249"/>
                  </a:cubicBezTo>
                  <a:cubicBezTo>
                    <a:pt x="143" y="249"/>
                    <a:pt x="143" y="249"/>
                    <a:pt x="143" y="249"/>
                  </a:cubicBezTo>
                  <a:cubicBezTo>
                    <a:pt x="136" y="249"/>
                    <a:pt x="131" y="244"/>
                    <a:pt x="131" y="236"/>
                  </a:cubicBezTo>
                  <a:close/>
                  <a:moveTo>
                    <a:pt x="357" y="406"/>
                  </a:moveTo>
                  <a:cubicBezTo>
                    <a:pt x="196" y="406"/>
                    <a:pt x="196" y="406"/>
                    <a:pt x="196" y="406"/>
                  </a:cubicBezTo>
                  <a:cubicBezTo>
                    <a:pt x="191" y="406"/>
                    <a:pt x="186" y="402"/>
                    <a:pt x="186" y="397"/>
                  </a:cubicBezTo>
                  <a:cubicBezTo>
                    <a:pt x="186" y="392"/>
                    <a:pt x="191" y="387"/>
                    <a:pt x="196" y="387"/>
                  </a:cubicBezTo>
                  <a:cubicBezTo>
                    <a:pt x="357" y="387"/>
                    <a:pt x="357" y="387"/>
                    <a:pt x="357" y="387"/>
                  </a:cubicBezTo>
                  <a:cubicBezTo>
                    <a:pt x="362" y="387"/>
                    <a:pt x="367" y="392"/>
                    <a:pt x="367" y="397"/>
                  </a:cubicBezTo>
                  <a:cubicBezTo>
                    <a:pt x="367" y="402"/>
                    <a:pt x="362" y="406"/>
                    <a:pt x="357" y="406"/>
                  </a:cubicBezTo>
                  <a:close/>
                  <a:moveTo>
                    <a:pt x="357" y="363"/>
                  </a:moveTo>
                  <a:cubicBezTo>
                    <a:pt x="196" y="363"/>
                    <a:pt x="196" y="363"/>
                    <a:pt x="196" y="363"/>
                  </a:cubicBezTo>
                  <a:cubicBezTo>
                    <a:pt x="191" y="363"/>
                    <a:pt x="186" y="359"/>
                    <a:pt x="186" y="354"/>
                  </a:cubicBezTo>
                  <a:cubicBezTo>
                    <a:pt x="186" y="349"/>
                    <a:pt x="191" y="344"/>
                    <a:pt x="196" y="344"/>
                  </a:cubicBezTo>
                  <a:cubicBezTo>
                    <a:pt x="357" y="344"/>
                    <a:pt x="357" y="344"/>
                    <a:pt x="357" y="344"/>
                  </a:cubicBezTo>
                  <a:cubicBezTo>
                    <a:pt x="362" y="344"/>
                    <a:pt x="367" y="349"/>
                    <a:pt x="367" y="354"/>
                  </a:cubicBezTo>
                  <a:cubicBezTo>
                    <a:pt x="367" y="359"/>
                    <a:pt x="362" y="363"/>
                    <a:pt x="357" y="363"/>
                  </a:cubicBezTo>
                  <a:close/>
                  <a:moveTo>
                    <a:pt x="357" y="321"/>
                  </a:moveTo>
                  <a:cubicBezTo>
                    <a:pt x="196" y="321"/>
                    <a:pt x="196" y="321"/>
                    <a:pt x="196" y="321"/>
                  </a:cubicBezTo>
                  <a:cubicBezTo>
                    <a:pt x="191" y="321"/>
                    <a:pt x="186" y="317"/>
                    <a:pt x="186" y="311"/>
                  </a:cubicBezTo>
                  <a:cubicBezTo>
                    <a:pt x="186" y="306"/>
                    <a:pt x="191" y="302"/>
                    <a:pt x="196" y="302"/>
                  </a:cubicBezTo>
                  <a:cubicBezTo>
                    <a:pt x="357" y="302"/>
                    <a:pt x="357" y="302"/>
                    <a:pt x="357" y="302"/>
                  </a:cubicBezTo>
                  <a:cubicBezTo>
                    <a:pt x="362" y="302"/>
                    <a:pt x="367" y="306"/>
                    <a:pt x="367" y="311"/>
                  </a:cubicBezTo>
                  <a:cubicBezTo>
                    <a:pt x="367" y="317"/>
                    <a:pt x="362" y="321"/>
                    <a:pt x="357" y="321"/>
                  </a:cubicBezTo>
                  <a:close/>
                  <a:moveTo>
                    <a:pt x="291" y="249"/>
                  </a:moveTo>
                  <a:cubicBezTo>
                    <a:pt x="291" y="146"/>
                    <a:pt x="291" y="146"/>
                    <a:pt x="291" y="146"/>
                  </a:cubicBezTo>
                  <a:cubicBezTo>
                    <a:pt x="410" y="146"/>
                    <a:pt x="410" y="146"/>
                    <a:pt x="410" y="146"/>
                  </a:cubicBezTo>
                  <a:cubicBezTo>
                    <a:pt x="417" y="146"/>
                    <a:pt x="422" y="152"/>
                    <a:pt x="422" y="159"/>
                  </a:cubicBezTo>
                  <a:cubicBezTo>
                    <a:pt x="422" y="236"/>
                    <a:pt x="422" y="236"/>
                    <a:pt x="422" y="236"/>
                  </a:cubicBezTo>
                  <a:cubicBezTo>
                    <a:pt x="422" y="244"/>
                    <a:pt x="417" y="249"/>
                    <a:pt x="410" y="249"/>
                  </a:cubicBezTo>
                  <a:lnTo>
                    <a:pt x="291" y="249"/>
                  </a:lnTo>
                  <a:close/>
                  <a:moveTo>
                    <a:pt x="440" y="399"/>
                  </a:moveTo>
                  <a:cubicBezTo>
                    <a:pt x="422" y="399"/>
                    <a:pt x="407" y="385"/>
                    <a:pt x="407" y="367"/>
                  </a:cubicBezTo>
                  <a:cubicBezTo>
                    <a:pt x="407" y="348"/>
                    <a:pt x="422" y="334"/>
                    <a:pt x="440" y="334"/>
                  </a:cubicBezTo>
                  <a:cubicBezTo>
                    <a:pt x="458" y="334"/>
                    <a:pt x="473" y="348"/>
                    <a:pt x="473" y="367"/>
                  </a:cubicBezTo>
                  <a:cubicBezTo>
                    <a:pt x="473" y="385"/>
                    <a:pt x="458" y="399"/>
                    <a:pt x="440" y="399"/>
                  </a:cubicBezTo>
                  <a:close/>
                  <a:moveTo>
                    <a:pt x="553" y="171"/>
                  </a:moveTo>
                  <a:cubicBezTo>
                    <a:pt x="553" y="223"/>
                    <a:pt x="553" y="223"/>
                    <a:pt x="553" y="223"/>
                  </a:cubicBezTo>
                  <a:cubicBezTo>
                    <a:pt x="553" y="230"/>
                    <a:pt x="548" y="236"/>
                    <a:pt x="541" y="236"/>
                  </a:cubicBezTo>
                  <a:cubicBezTo>
                    <a:pt x="521" y="236"/>
                    <a:pt x="521" y="236"/>
                    <a:pt x="521" y="236"/>
                  </a:cubicBezTo>
                  <a:cubicBezTo>
                    <a:pt x="514" y="236"/>
                    <a:pt x="509" y="230"/>
                    <a:pt x="509" y="223"/>
                  </a:cubicBezTo>
                  <a:cubicBezTo>
                    <a:pt x="509" y="171"/>
                    <a:pt x="509" y="171"/>
                    <a:pt x="509" y="171"/>
                  </a:cubicBezTo>
                  <a:cubicBezTo>
                    <a:pt x="509" y="164"/>
                    <a:pt x="514" y="159"/>
                    <a:pt x="521" y="159"/>
                  </a:cubicBezTo>
                  <a:cubicBezTo>
                    <a:pt x="541" y="159"/>
                    <a:pt x="541" y="159"/>
                    <a:pt x="541" y="159"/>
                  </a:cubicBezTo>
                  <a:cubicBezTo>
                    <a:pt x="548" y="159"/>
                    <a:pt x="553" y="164"/>
                    <a:pt x="553" y="171"/>
                  </a:cubicBezTo>
                  <a:close/>
                  <a:moveTo>
                    <a:pt x="32" y="236"/>
                  </a:moveTo>
                  <a:cubicBezTo>
                    <a:pt x="12" y="236"/>
                    <a:pt x="12" y="236"/>
                    <a:pt x="12" y="236"/>
                  </a:cubicBezTo>
                  <a:cubicBezTo>
                    <a:pt x="5" y="236"/>
                    <a:pt x="0" y="230"/>
                    <a:pt x="0" y="223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53"/>
                    <a:pt x="5" y="148"/>
                    <a:pt x="12" y="148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9" y="148"/>
                    <a:pt x="44" y="153"/>
                    <a:pt x="44" y="160"/>
                  </a:cubicBezTo>
                  <a:cubicBezTo>
                    <a:pt x="44" y="223"/>
                    <a:pt x="44" y="223"/>
                    <a:pt x="44" y="223"/>
                  </a:cubicBezTo>
                  <a:cubicBezTo>
                    <a:pt x="44" y="230"/>
                    <a:pt x="39" y="236"/>
                    <a:pt x="32" y="236"/>
                  </a:cubicBezTo>
                  <a:close/>
                  <a:moveTo>
                    <a:pt x="490" y="87"/>
                  </a:moveTo>
                  <a:cubicBezTo>
                    <a:pt x="490" y="36"/>
                    <a:pt x="407" y="0"/>
                    <a:pt x="277" y="0"/>
                  </a:cubicBezTo>
                  <a:cubicBezTo>
                    <a:pt x="147" y="0"/>
                    <a:pt x="63" y="38"/>
                    <a:pt x="63" y="87"/>
                  </a:cubicBezTo>
                  <a:cubicBezTo>
                    <a:pt x="63" y="88"/>
                    <a:pt x="490" y="88"/>
                    <a:pt x="490" y="87"/>
                  </a:cubicBezTo>
                  <a:close/>
                  <a:moveTo>
                    <a:pt x="143" y="68"/>
                  </a:moveTo>
                  <a:cubicBezTo>
                    <a:pt x="134" y="68"/>
                    <a:pt x="128" y="62"/>
                    <a:pt x="128" y="53"/>
                  </a:cubicBezTo>
                  <a:cubicBezTo>
                    <a:pt x="128" y="45"/>
                    <a:pt x="134" y="38"/>
                    <a:pt x="143" y="38"/>
                  </a:cubicBezTo>
                  <a:cubicBezTo>
                    <a:pt x="151" y="38"/>
                    <a:pt x="158" y="45"/>
                    <a:pt x="158" y="53"/>
                  </a:cubicBezTo>
                  <a:cubicBezTo>
                    <a:pt x="158" y="62"/>
                    <a:pt x="151" y="68"/>
                    <a:pt x="143" y="68"/>
                  </a:cubicBezTo>
                  <a:close/>
                  <a:moveTo>
                    <a:pt x="195" y="68"/>
                  </a:moveTo>
                  <a:cubicBezTo>
                    <a:pt x="187" y="68"/>
                    <a:pt x="180" y="62"/>
                    <a:pt x="180" y="53"/>
                  </a:cubicBezTo>
                  <a:cubicBezTo>
                    <a:pt x="180" y="45"/>
                    <a:pt x="187" y="38"/>
                    <a:pt x="195" y="38"/>
                  </a:cubicBezTo>
                  <a:cubicBezTo>
                    <a:pt x="203" y="38"/>
                    <a:pt x="210" y="45"/>
                    <a:pt x="210" y="53"/>
                  </a:cubicBezTo>
                  <a:cubicBezTo>
                    <a:pt x="210" y="62"/>
                    <a:pt x="203" y="68"/>
                    <a:pt x="195" y="68"/>
                  </a:cubicBezTo>
                  <a:close/>
                  <a:moveTo>
                    <a:pt x="356" y="68"/>
                  </a:moveTo>
                  <a:cubicBezTo>
                    <a:pt x="348" y="68"/>
                    <a:pt x="341" y="62"/>
                    <a:pt x="341" y="53"/>
                  </a:cubicBezTo>
                  <a:cubicBezTo>
                    <a:pt x="341" y="45"/>
                    <a:pt x="348" y="38"/>
                    <a:pt x="356" y="38"/>
                  </a:cubicBezTo>
                  <a:cubicBezTo>
                    <a:pt x="364" y="38"/>
                    <a:pt x="371" y="45"/>
                    <a:pt x="371" y="53"/>
                  </a:cubicBezTo>
                  <a:cubicBezTo>
                    <a:pt x="371" y="62"/>
                    <a:pt x="364" y="68"/>
                    <a:pt x="356" y="68"/>
                  </a:cubicBezTo>
                  <a:close/>
                  <a:moveTo>
                    <a:pt x="408" y="68"/>
                  </a:moveTo>
                  <a:cubicBezTo>
                    <a:pt x="400" y="68"/>
                    <a:pt x="393" y="62"/>
                    <a:pt x="393" y="53"/>
                  </a:cubicBezTo>
                  <a:cubicBezTo>
                    <a:pt x="393" y="45"/>
                    <a:pt x="400" y="38"/>
                    <a:pt x="408" y="38"/>
                  </a:cubicBezTo>
                  <a:cubicBezTo>
                    <a:pt x="416" y="38"/>
                    <a:pt x="423" y="45"/>
                    <a:pt x="423" y="53"/>
                  </a:cubicBezTo>
                  <a:cubicBezTo>
                    <a:pt x="423" y="62"/>
                    <a:pt x="416" y="68"/>
                    <a:pt x="408" y="68"/>
                  </a:cubicBezTo>
                  <a:close/>
                  <a:moveTo>
                    <a:pt x="398" y="471"/>
                  </a:moveTo>
                  <a:cubicBezTo>
                    <a:pt x="472" y="471"/>
                    <a:pt x="472" y="471"/>
                    <a:pt x="472" y="471"/>
                  </a:cubicBezTo>
                  <a:cubicBezTo>
                    <a:pt x="472" y="518"/>
                    <a:pt x="472" y="518"/>
                    <a:pt x="472" y="518"/>
                  </a:cubicBezTo>
                  <a:cubicBezTo>
                    <a:pt x="472" y="530"/>
                    <a:pt x="462" y="540"/>
                    <a:pt x="450" y="540"/>
                  </a:cubicBezTo>
                  <a:cubicBezTo>
                    <a:pt x="420" y="540"/>
                    <a:pt x="420" y="540"/>
                    <a:pt x="420" y="540"/>
                  </a:cubicBezTo>
                  <a:cubicBezTo>
                    <a:pt x="408" y="540"/>
                    <a:pt x="398" y="530"/>
                    <a:pt x="398" y="518"/>
                  </a:cubicBezTo>
                  <a:lnTo>
                    <a:pt x="398" y="471"/>
                  </a:lnTo>
                  <a:close/>
                  <a:moveTo>
                    <a:pt x="81" y="471"/>
                  </a:moveTo>
                  <a:cubicBezTo>
                    <a:pt x="155" y="471"/>
                    <a:pt x="155" y="471"/>
                    <a:pt x="155" y="471"/>
                  </a:cubicBezTo>
                  <a:cubicBezTo>
                    <a:pt x="155" y="518"/>
                    <a:pt x="155" y="518"/>
                    <a:pt x="155" y="518"/>
                  </a:cubicBezTo>
                  <a:cubicBezTo>
                    <a:pt x="155" y="530"/>
                    <a:pt x="145" y="540"/>
                    <a:pt x="133" y="540"/>
                  </a:cubicBezTo>
                  <a:cubicBezTo>
                    <a:pt x="103" y="540"/>
                    <a:pt x="103" y="540"/>
                    <a:pt x="103" y="540"/>
                  </a:cubicBezTo>
                  <a:cubicBezTo>
                    <a:pt x="91" y="540"/>
                    <a:pt x="81" y="530"/>
                    <a:pt x="81" y="518"/>
                  </a:cubicBezTo>
                  <a:lnTo>
                    <a:pt x="81" y="4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3" name="Freeform 16"/>
            <p:cNvSpPr>
              <a:spLocks noEditPoints="1"/>
            </p:cNvSpPr>
            <p:nvPr/>
          </p:nvSpPr>
          <p:spPr bwMode="auto">
            <a:xfrm>
              <a:off x="4523366" y="4012480"/>
              <a:ext cx="373062" cy="639763"/>
            </a:xfrm>
            <a:custGeom>
              <a:avLst/>
              <a:gdLst>
                <a:gd name="T0" fmla="*/ 287 w 314"/>
                <a:gd name="T1" fmla="*/ 134 h 540"/>
                <a:gd name="T2" fmla="*/ 314 w 314"/>
                <a:gd name="T3" fmla="*/ 144 h 540"/>
                <a:gd name="T4" fmla="*/ 275 w 314"/>
                <a:gd name="T5" fmla="*/ 254 h 540"/>
                <a:gd name="T6" fmla="*/ 244 w 314"/>
                <a:gd name="T7" fmla="*/ 254 h 540"/>
                <a:gd name="T8" fmla="*/ 287 w 314"/>
                <a:gd name="T9" fmla="*/ 134 h 540"/>
                <a:gd name="T10" fmla="*/ 306 w 314"/>
                <a:gd name="T11" fmla="*/ 50 h 540"/>
                <a:gd name="T12" fmla="*/ 298 w 314"/>
                <a:gd name="T13" fmla="*/ 47 h 540"/>
                <a:gd name="T14" fmla="*/ 258 w 314"/>
                <a:gd name="T15" fmla="*/ 88 h 540"/>
                <a:gd name="T16" fmla="*/ 311 w 314"/>
                <a:gd name="T17" fmla="*/ 107 h 540"/>
                <a:gd name="T18" fmla="*/ 306 w 314"/>
                <a:gd name="T19" fmla="*/ 50 h 540"/>
                <a:gd name="T20" fmla="*/ 213 w 314"/>
                <a:gd name="T21" fmla="*/ 254 h 540"/>
                <a:gd name="T22" fmla="*/ 260 w 314"/>
                <a:gd name="T23" fmla="*/ 124 h 540"/>
                <a:gd name="T24" fmla="*/ 233 w 314"/>
                <a:gd name="T25" fmla="*/ 114 h 540"/>
                <a:gd name="T26" fmla="*/ 183 w 314"/>
                <a:gd name="T27" fmla="*/ 254 h 540"/>
                <a:gd name="T28" fmla="*/ 213 w 314"/>
                <a:gd name="T29" fmla="*/ 254 h 540"/>
                <a:gd name="T30" fmla="*/ 7 w 314"/>
                <a:gd name="T31" fmla="*/ 68 h 540"/>
                <a:gd name="T32" fmla="*/ 42 w 314"/>
                <a:gd name="T33" fmla="*/ 7 h 540"/>
                <a:gd name="T34" fmla="*/ 103 w 314"/>
                <a:gd name="T35" fmla="*/ 42 h 540"/>
                <a:gd name="T36" fmla="*/ 159 w 314"/>
                <a:gd name="T37" fmla="*/ 254 h 540"/>
                <a:gd name="T38" fmla="*/ 56 w 314"/>
                <a:gd name="T39" fmla="*/ 254 h 540"/>
                <a:gd name="T40" fmla="*/ 7 w 314"/>
                <a:gd name="T41" fmla="*/ 68 h 540"/>
                <a:gd name="T42" fmla="*/ 43 w 314"/>
                <a:gd name="T43" fmla="*/ 59 h 540"/>
                <a:gd name="T44" fmla="*/ 78 w 314"/>
                <a:gd name="T45" fmla="*/ 187 h 540"/>
                <a:gd name="T46" fmla="*/ 93 w 314"/>
                <a:gd name="T47" fmla="*/ 195 h 540"/>
                <a:gd name="T48" fmla="*/ 102 w 314"/>
                <a:gd name="T49" fmla="*/ 181 h 540"/>
                <a:gd name="T50" fmla="*/ 67 w 314"/>
                <a:gd name="T51" fmla="*/ 53 h 540"/>
                <a:gd name="T52" fmla="*/ 52 w 314"/>
                <a:gd name="T53" fmla="*/ 44 h 540"/>
                <a:gd name="T54" fmla="*/ 43 w 314"/>
                <a:gd name="T55" fmla="*/ 59 h 540"/>
                <a:gd name="T56" fmla="*/ 292 w 314"/>
                <a:gd name="T57" fmla="*/ 274 h 540"/>
                <a:gd name="T58" fmla="*/ 22 w 314"/>
                <a:gd name="T59" fmla="*/ 274 h 540"/>
                <a:gd name="T60" fmla="*/ 6 w 314"/>
                <a:gd name="T61" fmla="*/ 286 h 540"/>
                <a:gd name="T62" fmla="*/ 22 w 314"/>
                <a:gd name="T63" fmla="*/ 298 h 540"/>
                <a:gd name="T64" fmla="*/ 52 w 314"/>
                <a:gd name="T65" fmla="*/ 516 h 540"/>
                <a:gd name="T66" fmla="*/ 38 w 314"/>
                <a:gd name="T67" fmla="*/ 528 h 540"/>
                <a:gd name="T68" fmla="*/ 55 w 314"/>
                <a:gd name="T69" fmla="*/ 540 h 540"/>
                <a:gd name="T70" fmla="*/ 260 w 314"/>
                <a:gd name="T71" fmla="*/ 540 h 540"/>
                <a:gd name="T72" fmla="*/ 276 w 314"/>
                <a:gd name="T73" fmla="*/ 528 h 540"/>
                <a:gd name="T74" fmla="*/ 262 w 314"/>
                <a:gd name="T75" fmla="*/ 516 h 540"/>
                <a:gd name="T76" fmla="*/ 293 w 314"/>
                <a:gd name="T77" fmla="*/ 298 h 540"/>
                <a:gd name="T78" fmla="*/ 309 w 314"/>
                <a:gd name="T79" fmla="*/ 286 h 540"/>
                <a:gd name="T80" fmla="*/ 292 w 314"/>
                <a:gd name="T81" fmla="*/ 274 h 540"/>
                <a:gd name="T82" fmla="*/ 94 w 314"/>
                <a:gd name="T83" fmla="*/ 508 h 540"/>
                <a:gd name="T84" fmla="*/ 92 w 314"/>
                <a:gd name="T85" fmla="*/ 508 h 540"/>
                <a:gd name="T86" fmla="*/ 81 w 314"/>
                <a:gd name="T87" fmla="*/ 498 h 540"/>
                <a:gd name="T88" fmla="*/ 55 w 314"/>
                <a:gd name="T89" fmla="*/ 312 h 540"/>
                <a:gd name="T90" fmla="*/ 64 w 314"/>
                <a:gd name="T91" fmla="*/ 300 h 540"/>
                <a:gd name="T92" fmla="*/ 77 w 314"/>
                <a:gd name="T93" fmla="*/ 309 h 540"/>
                <a:gd name="T94" fmla="*/ 104 w 314"/>
                <a:gd name="T95" fmla="*/ 495 h 540"/>
                <a:gd name="T96" fmla="*/ 94 w 314"/>
                <a:gd name="T97" fmla="*/ 508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14" h="540">
                  <a:moveTo>
                    <a:pt x="287" y="134"/>
                  </a:moveTo>
                  <a:cubicBezTo>
                    <a:pt x="314" y="144"/>
                    <a:pt x="314" y="144"/>
                    <a:pt x="314" y="144"/>
                  </a:cubicBezTo>
                  <a:cubicBezTo>
                    <a:pt x="275" y="254"/>
                    <a:pt x="275" y="254"/>
                    <a:pt x="275" y="254"/>
                  </a:cubicBezTo>
                  <a:cubicBezTo>
                    <a:pt x="244" y="254"/>
                    <a:pt x="244" y="254"/>
                    <a:pt x="244" y="254"/>
                  </a:cubicBezTo>
                  <a:lnTo>
                    <a:pt x="287" y="134"/>
                  </a:lnTo>
                  <a:close/>
                  <a:moveTo>
                    <a:pt x="306" y="50"/>
                  </a:moveTo>
                  <a:cubicBezTo>
                    <a:pt x="306" y="44"/>
                    <a:pt x="302" y="42"/>
                    <a:pt x="298" y="47"/>
                  </a:cubicBezTo>
                  <a:cubicBezTo>
                    <a:pt x="258" y="88"/>
                    <a:pt x="258" y="88"/>
                    <a:pt x="258" y="88"/>
                  </a:cubicBezTo>
                  <a:cubicBezTo>
                    <a:pt x="311" y="107"/>
                    <a:pt x="311" y="107"/>
                    <a:pt x="311" y="107"/>
                  </a:cubicBezTo>
                  <a:lnTo>
                    <a:pt x="306" y="50"/>
                  </a:lnTo>
                  <a:close/>
                  <a:moveTo>
                    <a:pt x="213" y="254"/>
                  </a:moveTo>
                  <a:cubicBezTo>
                    <a:pt x="260" y="124"/>
                    <a:pt x="260" y="124"/>
                    <a:pt x="260" y="124"/>
                  </a:cubicBezTo>
                  <a:cubicBezTo>
                    <a:pt x="233" y="114"/>
                    <a:pt x="233" y="114"/>
                    <a:pt x="233" y="114"/>
                  </a:cubicBezTo>
                  <a:cubicBezTo>
                    <a:pt x="183" y="254"/>
                    <a:pt x="183" y="254"/>
                    <a:pt x="183" y="254"/>
                  </a:cubicBezTo>
                  <a:lnTo>
                    <a:pt x="213" y="254"/>
                  </a:lnTo>
                  <a:close/>
                  <a:moveTo>
                    <a:pt x="7" y="68"/>
                  </a:moveTo>
                  <a:cubicBezTo>
                    <a:pt x="0" y="42"/>
                    <a:pt x="16" y="14"/>
                    <a:pt x="42" y="7"/>
                  </a:cubicBezTo>
                  <a:cubicBezTo>
                    <a:pt x="69" y="0"/>
                    <a:pt x="96" y="16"/>
                    <a:pt x="103" y="42"/>
                  </a:cubicBezTo>
                  <a:cubicBezTo>
                    <a:pt x="159" y="254"/>
                    <a:pt x="159" y="254"/>
                    <a:pt x="159" y="254"/>
                  </a:cubicBezTo>
                  <a:cubicBezTo>
                    <a:pt x="56" y="254"/>
                    <a:pt x="56" y="254"/>
                    <a:pt x="56" y="254"/>
                  </a:cubicBezTo>
                  <a:lnTo>
                    <a:pt x="7" y="68"/>
                  </a:lnTo>
                  <a:close/>
                  <a:moveTo>
                    <a:pt x="43" y="59"/>
                  </a:moveTo>
                  <a:cubicBezTo>
                    <a:pt x="78" y="187"/>
                    <a:pt x="78" y="187"/>
                    <a:pt x="78" y="187"/>
                  </a:cubicBezTo>
                  <a:cubicBezTo>
                    <a:pt x="79" y="193"/>
                    <a:pt x="86" y="197"/>
                    <a:pt x="93" y="195"/>
                  </a:cubicBezTo>
                  <a:cubicBezTo>
                    <a:pt x="99" y="194"/>
                    <a:pt x="103" y="187"/>
                    <a:pt x="102" y="181"/>
                  </a:cubicBezTo>
                  <a:cubicBezTo>
                    <a:pt x="67" y="53"/>
                    <a:pt x="67" y="53"/>
                    <a:pt x="67" y="53"/>
                  </a:cubicBezTo>
                  <a:cubicBezTo>
                    <a:pt x="66" y="46"/>
                    <a:pt x="59" y="43"/>
                    <a:pt x="52" y="44"/>
                  </a:cubicBezTo>
                  <a:cubicBezTo>
                    <a:pt x="46" y="46"/>
                    <a:pt x="42" y="53"/>
                    <a:pt x="43" y="59"/>
                  </a:cubicBezTo>
                  <a:close/>
                  <a:moveTo>
                    <a:pt x="292" y="274"/>
                  </a:moveTo>
                  <a:cubicBezTo>
                    <a:pt x="22" y="274"/>
                    <a:pt x="22" y="274"/>
                    <a:pt x="22" y="274"/>
                  </a:cubicBezTo>
                  <a:cubicBezTo>
                    <a:pt x="13" y="274"/>
                    <a:pt x="6" y="279"/>
                    <a:pt x="6" y="286"/>
                  </a:cubicBezTo>
                  <a:cubicBezTo>
                    <a:pt x="6" y="292"/>
                    <a:pt x="13" y="297"/>
                    <a:pt x="22" y="298"/>
                  </a:cubicBezTo>
                  <a:cubicBezTo>
                    <a:pt x="52" y="516"/>
                    <a:pt x="52" y="516"/>
                    <a:pt x="52" y="516"/>
                  </a:cubicBezTo>
                  <a:cubicBezTo>
                    <a:pt x="44" y="517"/>
                    <a:pt x="38" y="522"/>
                    <a:pt x="38" y="528"/>
                  </a:cubicBezTo>
                  <a:cubicBezTo>
                    <a:pt x="38" y="534"/>
                    <a:pt x="46" y="540"/>
                    <a:pt x="55" y="540"/>
                  </a:cubicBezTo>
                  <a:cubicBezTo>
                    <a:pt x="260" y="540"/>
                    <a:pt x="260" y="540"/>
                    <a:pt x="260" y="540"/>
                  </a:cubicBezTo>
                  <a:cubicBezTo>
                    <a:pt x="269" y="540"/>
                    <a:pt x="276" y="534"/>
                    <a:pt x="276" y="528"/>
                  </a:cubicBezTo>
                  <a:cubicBezTo>
                    <a:pt x="276" y="522"/>
                    <a:pt x="270" y="517"/>
                    <a:pt x="262" y="516"/>
                  </a:cubicBezTo>
                  <a:cubicBezTo>
                    <a:pt x="293" y="298"/>
                    <a:pt x="293" y="298"/>
                    <a:pt x="293" y="298"/>
                  </a:cubicBezTo>
                  <a:cubicBezTo>
                    <a:pt x="302" y="297"/>
                    <a:pt x="309" y="292"/>
                    <a:pt x="309" y="286"/>
                  </a:cubicBezTo>
                  <a:cubicBezTo>
                    <a:pt x="309" y="279"/>
                    <a:pt x="301" y="274"/>
                    <a:pt x="292" y="274"/>
                  </a:cubicBezTo>
                  <a:close/>
                  <a:moveTo>
                    <a:pt x="94" y="508"/>
                  </a:moveTo>
                  <a:cubicBezTo>
                    <a:pt x="94" y="508"/>
                    <a:pt x="93" y="508"/>
                    <a:pt x="92" y="508"/>
                  </a:cubicBezTo>
                  <a:cubicBezTo>
                    <a:pt x="87" y="508"/>
                    <a:pt x="82" y="504"/>
                    <a:pt x="81" y="498"/>
                  </a:cubicBezTo>
                  <a:cubicBezTo>
                    <a:pt x="55" y="312"/>
                    <a:pt x="55" y="312"/>
                    <a:pt x="55" y="312"/>
                  </a:cubicBezTo>
                  <a:cubicBezTo>
                    <a:pt x="54" y="306"/>
                    <a:pt x="58" y="300"/>
                    <a:pt x="64" y="300"/>
                  </a:cubicBezTo>
                  <a:cubicBezTo>
                    <a:pt x="70" y="299"/>
                    <a:pt x="76" y="303"/>
                    <a:pt x="77" y="309"/>
                  </a:cubicBezTo>
                  <a:cubicBezTo>
                    <a:pt x="104" y="495"/>
                    <a:pt x="104" y="495"/>
                    <a:pt x="104" y="495"/>
                  </a:cubicBezTo>
                  <a:cubicBezTo>
                    <a:pt x="105" y="501"/>
                    <a:pt x="100" y="507"/>
                    <a:pt x="94" y="50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4" name="Freeform 17"/>
            <p:cNvSpPr>
              <a:spLocks noEditPoints="1"/>
            </p:cNvSpPr>
            <p:nvPr/>
          </p:nvSpPr>
          <p:spPr bwMode="auto">
            <a:xfrm>
              <a:off x="2391353" y="2963143"/>
              <a:ext cx="530225" cy="522288"/>
            </a:xfrm>
            <a:custGeom>
              <a:avLst/>
              <a:gdLst>
                <a:gd name="T0" fmla="*/ 294 w 447"/>
                <a:gd name="T1" fmla="*/ 356 h 441"/>
                <a:gd name="T2" fmla="*/ 289 w 447"/>
                <a:gd name="T3" fmla="*/ 375 h 441"/>
                <a:gd name="T4" fmla="*/ 236 w 447"/>
                <a:gd name="T5" fmla="*/ 405 h 441"/>
                <a:gd name="T6" fmla="*/ 217 w 447"/>
                <a:gd name="T7" fmla="*/ 400 h 441"/>
                <a:gd name="T8" fmla="*/ 209 w 447"/>
                <a:gd name="T9" fmla="*/ 387 h 441"/>
                <a:gd name="T10" fmla="*/ 160 w 447"/>
                <a:gd name="T11" fmla="*/ 350 h 441"/>
                <a:gd name="T12" fmla="*/ 162 w 447"/>
                <a:gd name="T13" fmla="*/ 349 h 441"/>
                <a:gd name="T14" fmla="*/ 276 w 447"/>
                <a:gd name="T15" fmla="*/ 283 h 441"/>
                <a:gd name="T16" fmla="*/ 278 w 447"/>
                <a:gd name="T17" fmla="*/ 281 h 441"/>
                <a:gd name="T18" fmla="*/ 286 w 447"/>
                <a:gd name="T19" fmla="*/ 343 h 441"/>
                <a:gd name="T20" fmla="*/ 294 w 447"/>
                <a:gd name="T21" fmla="*/ 356 h 441"/>
                <a:gd name="T22" fmla="*/ 312 w 447"/>
                <a:gd name="T23" fmla="*/ 424 h 441"/>
                <a:gd name="T24" fmla="*/ 305 w 447"/>
                <a:gd name="T25" fmla="*/ 433 h 441"/>
                <a:gd name="T26" fmla="*/ 273 w 447"/>
                <a:gd name="T27" fmla="*/ 439 h 441"/>
                <a:gd name="T28" fmla="*/ 258 w 447"/>
                <a:gd name="T29" fmla="*/ 435 h 441"/>
                <a:gd name="T30" fmla="*/ 252 w 447"/>
                <a:gd name="T31" fmla="*/ 423 h 441"/>
                <a:gd name="T32" fmla="*/ 255 w 447"/>
                <a:gd name="T33" fmla="*/ 411 h 441"/>
                <a:gd name="T34" fmla="*/ 284 w 447"/>
                <a:gd name="T35" fmla="*/ 394 h 441"/>
                <a:gd name="T36" fmla="*/ 296 w 447"/>
                <a:gd name="T37" fmla="*/ 397 h 441"/>
                <a:gd name="T38" fmla="*/ 312 w 447"/>
                <a:gd name="T39" fmla="*/ 424 h 441"/>
                <a:gd name="T40" fmla="*/ 447 w 447"/>
                <a:gd name="T41" fmla="*/ 421 h 441"/>
                <a:gd name="T42" fmla="*/ 431 w 447"/>
                <a:gd name="T43" fmla="*/ 437 h 441"/>
                <a:gd name="T44" fmla="*/ 358 w 447"/>
                <a:gd name="T45" fmla="*/ 437 h 441"/>
                <a:gd name="T46" fmla="*/ 342 w 447"/>
                <a:gd name="T47" fmla="*/ 421 h 441"/>
                <a:gd name="T48" fmla="*/ 358 w 447"/>
                <a:gd name="T49" fmla="*/ 406 h 441"/>
                <a:gd name="T50" fmla="*/ 431 w 447"/>
                <a:gd name="T51" fmla="*/ 406 h 441"/>
                <a:gd name="T52" fmla="*/ 447 w 447"/>
                <a:gd name="T53" fmla="*/ 421 h 441"/>
                <a:gd name="T54" fmla="*/ 267 w 447"/>
                <a:gd name="T55" fmla="*/ 267 h 441"/>
                <a:gd name="T56" fmla="*/ 153 w 447"/>
                <a:gd name="T57" fmla="*/ 333 h 441"/>
                <a:gd name="T58" fmla="*/ 117 w 447"/>
                <a:gd name="T59" fmla="*/ 322 h 441"/>
                <a:gd name="T60" fmla="*/ 6 w 447"/>
                <a:gd name="T61" fmla="*/ 89 h 441"/>
                <a:gd name="T62" fmla="*/ 16 w 447"/>
                <a:gd name="T63" fmla="*/ 51 h 441"/>
                <a:gd name="T64" fmla="*/ 92 w 447"/>
                <a:gd name="T65" fmla="*/ 7 h 441"/>
                <a:gd name="T66" fmla="*/ 129 w 447"/>
                <a:gd name="T67" fmla="*/ 18 h 441"/>
                <a:gd name="T68" fmla="*/ 276 w 447"/>
                <a:gd name="T69" fmla="*/ 230 h 441"/>
                <a:gd name="T70" fmla="*/ 267 w 447"/>
                <a:gd name="T71" fmla="*/ 267 h 441"/>
                <a:gd name="T72" fmla="*/ 241 w 447"/>
                <a:gd name="T73" fmla="*/ 229 h 441"/>
                <a:gd name="T74" fmla="*/ 109 w 447"/>
                <a:gd name="T75" fmla="*/ 38 h 441"/>
                <a:gd name="T76" fmla="*/ 97 w 447"/>
                <a:gd name="T77" fmla="*/ 35 h 441"/>
                <a:gd name="T78" fmla="*/ 95 w 447"/>
                <a:gd name="T79" fmla="*/ 48 h 441"/>
                <a:gd name="T80" fmla="*/ 227 w 447"/>
                <a:gd name="T81" fmla="*/ 239 h 441"/>
                <a:gd name="T82" fmla="*/ 234 w 447"/>
                <a:gd name="T83" fmla="*/ 243 h 441"/>
                <a:gd name="T84" fmla="*/ 239 w 447"/>
                <a:gd name="T85" fmla="*/ 242 h 441"/>
                <a:gd name="T86" fmla="*/ 241 w 447"/>
                <a:gd name="T87" fmla="*/ 229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7" h="441">
                  <a:moveTo>
                    <a:pt x="294" y="356"/>
                  </a:moveTo>
                  <a:cubicBezTo>
                    <a:pt x="298" y="363"/>
                    <a:pt x="295" y="371"/>
                    <a:pt x="289" y="375"/>
                  </a:cubicBezTo>
                  <a:cubicBezTo>
                    <a:pt x="236" y="405"/>
                    <a:pt x="236" y="405"/>
                    <a:pt x="236" y="405"/>
                  </a:cubicBezTo>
                  <a:cubicBezTo>
                    <a:pt x="229" y="409"/>
                    <a:pt x="221" y="407"/>
                    <a:pt x="217" y="400"/>
                  </a:cubicBezTo>
                  <a:cubicBezTo>
                    <a:pt x="209" y="387"/>
                    <a:pt x="209" y="387"/>
                    <a:pt x="209" y="387"/>
                  </a:cubicBezTo>
                  <a:cubicBezTo>
                    <a:pt x="199" y="369"/>
                    <a:pt x="180" y="357"/>
                    <a:pt x="160" y="350"/>
                  </a:cubicBezTo>
                  <a:cubicBezTo>
                    <a:pt x="161" y="349"/>
                    <a:pt x="162" y="349"/>
                    <a:pt x="162" y="349"/>
                  </a:cubicBezTo>
                  <a:cubicBezTo>
                    <a:pt x="276" y="283"/>
                    <a:pt x="276" y="283"/>
                    <a:pt x="276" y="283"/>
                  </a:cubicBezTo>
                  <a:cubicBezTo>
                    <a:pt x="277" y="282"/>
                    <a:pt x="278" y="282"/>
                    <a:pt x="278" y="281"/>
                  </a:cubicBezTo>
                  <a:cubicBezTo>
                    <a:pt x="275" y="302"/>
                    <a:pt x="275" y="324"/>
                    <a:pt x="286" y="343"/>
                  </a:cubicBezTo>
                  <a:lnTo>
                    <a:pt x="294" y="356"/>
                  </a:lnTo>
                  <a:close/>
                  <a:moveTo>
                    <a:pt x="312" y="424"/>
                  </a:moveTo>
                  <a:cubicBezTo>
                    <a:pt x="315" y="430"/>
                    <a:pt x="312" y="432"/>
                    <a:pt x="305" y="433"/>
                  </a:cubicBezTo>
                  <a:cubicBezTo>
                    <a:pt x="273" y="439"/>
                    <a:pt x="273" y="439"/>
                    <a:pt x="273" y="439"/>
                  </a:cubicBezTo>
                  <a:cubicBezTo>
                    <a:pt x="266" y="441"/>
                    <a:pt x="262" y="441"/>
                    <a:pt x="258" y="435"/>
                  </a:cubicBezTo>
                  <a:cubicBezTo>
                    <a:pt x="252" y="423"/>
                    <a:pt x="252" y="423"/>
                    <a:pt x="252" y="423"/>
                  </a:cubicBezTo>
                  <a:cubicBezTo>
                    <a:pt x="248" y="417"/>
                    <a:pt x="249" y="414"/>
                    <a:pt x="255" y="411"/>
                  </a:cubicBezTo>
                  <a:cubicBezTo>
                    <a:pt x="284" y="394"/>
                    <a:pt x="284" y="394"/>
                    <a:pt x="284" y="394"/>
                  </a:cubicBezTo>
                  <a:cubicBezTo>
                    <a:pt x="290" y="390"/>
                    <a:pt x="293" y="391"/>
                    <a:pt x="296" y="397"/>
                  </a:cubicBezTo>
                  <a:lnTo>
                    <a:pt x="312" y="424"/>
                  </a:lnTo>
                  <a:close/>
                  <a:moveTo>
                    <a:pt x="447" y="421"/>
                  </a:moveTo>
                  <a:cubicBezTo>
                    <a:pt x="447" y="430"/>
                    <a:pt x="440" y="437"/>
                    <a:pt x="431" y="437"/>
                  </a:cubicBezTo>
                  <a:cubicBezTo>
                    <a:pt x="358" y="437"/>
                    <a:pt x="358" y="437"/>
                    <a:pt x="358" y="437"/>
                  </a:cubicBezTo>
                  <a:cubicBezTo>
                    <a:pt x="349" y="437"/>
                    <a:pt x="342" y="430"/>
                    <a:pt x="342" y="421"/>
                  </a:cubicBezTo>
                  <a:cubicBezTo>
                    <a:pt x="342" y="413"/>
                    <a:pt x="349" y="406"/>
                    <a:pt x="358" y="406"/>
                  </a:cubicBezTo>
                  <a:cubicBezTo>
                    <a:pt x="431" y="406"/>
                    <a:pt x="431" y="406"/>
                    <a:pt x="431" y="406"/>
                  </a:cubicBezTo>
                  <a:cubicBezTo>
                    <a:pt x="440" y="406"/>
                    <a:pt x="447" y="413"/>
                    <a:pt x="447" y="421"/>
                  </a:cubicBezTo>
                  <a:close/>
                  <a:moveTo>
                    <a:pt x="267" y="267"/>
                  </a:moveTo>
                  <a:cubicBezTo>
                    <a:pt x="153" y="333"/>
                    <a:pt x="153" y="333"/>
                    <a:pt x="153" y="333"/>
                  </a:cubicBezTo>
                  <a:cubicBezTo>
                    <a:pt x="140" y="341"/>
                    <a:pt x="124" y="336"/>
                    <a:pt x="117" y="322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0" y="75"/>
                    <a:pt x="3" y="59"/>
                    <a:pt x="16" y="51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105" y="0"/>
                    <a:pt x="121" y="5"/>
                    <a:pt x="129" y="18"/>
                  </a:cubicBezTo>
                  <a:cubicBezTo>
                    <a:pt x="276" y="230"/>
                    <a:pt x="276" y="230"/>
                    <a:pt x="276" y="230"/>
                  </a:cubicBezTo>
                  <a:cubicBezTo>
                    <a:pt x="284" y="243"/>
                    <a:pt x="280" y="260"/>
                    <a:pt x="267" y="267"/>
                  </a:cubicBezTo>
                  <a:close/>
                  <a:moveTo>
                    <a:pt x="241" y="229"/>
                  </a:moveTo>
                  <a:cubicBezTo>
                    <a:pt x="109" y="38"/>
                    <a:pt x="109" y="38"/>
                    <a:pt x="109" y="38"/>
                  </a:cubicBezTo>
                  <a:cubicBezTo>
                    <a:pt x="106" y="33"/>
                    <a:pt x="101" y="32"/>
                    <a:pt x="97" y="35"/>
                  </a:cubicBezTo>
                  <a:cubicBezTo>
                    <a:pt x="93" y="38"/>
                    <a:pt x="92" y="44"/>
                    <a:pt x="95" y="48"/>
                  </a:cubicBezTo>
                  <a:cubicBezTo>
                    <a:pt x="227" y="239"/>
                    <a:pt x="227" y="239"/>
                    <a:pt x="227" y="239"/>
                  </a:cubicBezTo>
                  <a:cubicBezTo>
                    <a:pt x="228" y="242"/>
                    <a:pt x="231" y="243"/>
                    <a:pt x="234" y="243"/>
                  </a:cubicBezTo>
                  <a:cubicBezTo>
                    <a:pt x="236" y="243"/>
                    <a:pt x="237" y="243"/>
                    <a:pt x="239" y="242"/>
                  </a:cubicBezTo>
                  <a:cubicBezTo>
                    <a:pt x="243" y="239"/>
                    <a:pt x="244" y="233"/>
                    <a:pt x="241" y="2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5" name="Freeform 18"/>
            <p:cNvSpPr>
              <a:spLocks noEditPoints="1"/>
            </p:cNvSpPr>
            <p:nvPr/>
          </p:nvSpPr>
          <p:spPr bwMode="auto">
            <a:xfrm>
              <a:off x="3427991" y="4041055"/>
              <a:ext cx="541337" cy="649288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6" name="Freeform 19"/>
            <p:cNvSpPr>
              <a:spLocks noEditPoints="1"/>
            </p:cNvSpPr>
            <p:nvPr/>
          </p:nvSpPr>
          <p:spPr bwMode="auto">
            <a:xfrm>
              <a:off x="1332491" y="2950443"/>
              <a:ext cx="608012" cy="598488"/>
            </a:xfrm>
            <a:custGeom>
              <a:avLst/>
              <a:gdLst>
                <a:gd name="T0" fmla="*/ 261 w 512"/>
                <a:gd name="T1" fmla="*/ 3 h 504"/>
                <a:gd name="T2" fmla="*/ 227 w 512"/>
                <a:gd name="T3" fmla="*/ 2 h 504"/>
                <a:gd name="T4" fmla="*/ 265 w 512"/>
                <a:gd name="T5" fmla="*/ 266 h 504"/>
                <a:gd name="T6" fmla="*/ 1 w 512"/>
                <a:gd name="T7" fmla="*/ 227 h 504"/>
                <a:gd name="T8" fmla="*/ 3 w 512"/>
                <a:gd name="T9" fmla="*/ 261 h 504"/>
                <a:gd name="T10" fmla="*/ 45 w 512"/>
                <a:gd name="T11" fmla="*/ 298 h 504"/>
                <a:gd name="T12" fmla="*/ 326 w 512"/>
                <a:gd name="T13" fmla="*/ 327 h 504"/>
                <a:gd name="T14" fmla="*/ 326 w 512"/>
                <a:gd name="T15" fmla="*/ 326 h 504"/>
                <a:gd name="T16" fmla="*/ 327 w 512"/>
                <a:gd name="T17" fmla="*/ 327 h 504"/>
                <a:gd name="T18" fmla="*/ 297 w 512"/>
                <a:gd name="T19" fmla="*/ 45 h 504"/>
                <a:gd name="T20" fmla="*/ 261 w 512"/>
                <a:gd name="T21" fmla="*/ 3 h 504"/>
                <a:gd name="T22" fmla="*/ 299 w 512"/>
                <a:gd name="T23" fmla="*/ 300 h 504"/>
                <a:gd name="T24" fmla="*/ 278 w 512"/>
                <a:gd name="T25" fmla="*/ 300 h 504"/>
                <a:gd name="T26" fmla="*/ 278 w 512"/>
                <a:gd name="T27" fmla="*/ 279 h 504"/>
                <a:gd name="T28" fmla="*/ 299 w 512"/>
                <a:gd name="T29" fmla="*/ 279 h 504"/>
                <a:gd name="T30" fmla="*/ 299 w 512"/>
                <a:gd name="T31" fmla="*/ 300 h 504"/>
                <a:gd name="T32" fmla="*/ 258 w 512"/>
                <a:gd name="T33" fmla="*/ 370 h 504"/>
                <a:gd name="T34" fmla="*/ 258 w 512"/>
                <a:gd name="T35" fmla="*/ 475 h 504"/>
                <a:gd name="T36" fmla="*/ 363 w 512"/>
                <a:gd name="T37" fmla="*/ 475 h 504"/>
                <a:gd name="T38" fmla="*/ 364 w 512"/>
                <a:gd name="T39" fmla="*/ 370 h 504"/>
                <a:gd name="T40" fmla="*/ 258 w 512"/>
                <a:gd name="T41" fmla="*/ 370 h 504"/>
                <a:gd name="T42" fmla="*/ 338 w 512"/>
                <a:gd name="T43" fmla="*/ 450 h 504"/>
                <a:gd name="T44" fmla="*/ 283 w 512"/>
                <a:gd name="T45" fmla="*/ 450 h 504"/>
                <a:gd name="T46" fmla="*/ 283 w 512"/>
                <a:gd name="T47" fmla="*/ 395 h 504"/>
                <a:gd name="T48" fmla="*/ 338 w 512"/>
                <a:gd name="T49" fmla="*/ 395 h 504"/>
                <a:gd name="T50" fmla="*/ 338 w 512"/>
                <a:gd name="T51" fmla="*/ 450 h 504"/>
                <a:gd name="T52" fmla="*/ 378 w 512"/>
                <a:gd name="T53" fmla="*/ 250 h 504"/>
                <a:gd name="T54" fmla="*/ 378 w 512"/>
                <a:gd name="T55" fmla="*/ 355 h 504"/>
                <a:gd name="T56" fmla="*/ 483 w 512"/>
                <a:gd name="T57" fmla="*/ 355 h 504"/>
                <a:gd name="T58" fmla="*/ 483 w 512"/>
                <a:gd name="T59" fmla="*/ 250 h 504"/>
                <a:gd name="T60" fmla="*/ 378 w 512"/>
                <a:gd name="T61" fmla="*/ 250 h 504"/>
                <a:gd name="T62" fmla="*/ 458 w 512"/>
                <a:gd name="T63" fmla="*/ 330 h 504"/>
                <a:gd name="T64" fmla="*/ 403 w 512"/>
                <a:gd name="T65" fmla="*/ 330 h 504"/>
                <a:gd name="T66" fmla="*/ 403 w 512"/>
                <a:gd name="T67" fmla="*/ 275 h 504"/>
                <a:gd name="T68" fmla="*/ 458 w 512"/>
                <a:gd name="T69" fmla="*/ 275 h 504"/>
                <a:gd name="T70" fmla="*/ 458 w 512"/>
                <a:gd name="T71" fmla="*/ 33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2" h="504">
                  <a:moveTo>
                    <a:pt x="261" y="3"/>
                  </a:moveTo>
                  <a:cubicBezTo>
                    <a:pt x="251" y="1"/>
                    <a:pt x="236" y="0"/>
                    <a:pt x="227" y="2"/>
                  </a:cubicBezTo>
                  <a:cubicBezTo>
                    <a:pt x="226" y="4"/>
                    <a:pt x="253" y="181"/>
                    <a:pt x="265" y="266"/>
                  </a:cubicBezTo>
                  <a:cubicBezTo>
                    <a:pt x="180" y="253"/>
                    <a:pt x="3" y="226"/>
                    <a:pt x="1" y="227"/>
                  </a:cubicBezTo>
                  <a:cubicBezTo>
                    <a:pt x="0" y="236"/>
                    <a:pt x="0" y="251"/>
                    <a:pt x="3" y="261"/>
                  </a:cubicBezTo>
                  <a:cubicBezTo>
                    <a:pt x="9" y="283"/>
                    <a:pt x="25" y="296"/>
                    <a:pt x="45" y="298"/>
                  </a:cubicBezTo>
                  <a:cubicBezTo>
                    <a:pt x="116" y="305"/>
                    <a:pt x="326" y="327"/>
                    <a:pt x="326" y="327"/>
                  </a:cubicBezTo>
                  <a:cubicBezTo>
                    <a:pt x="326" y="326"/>
                    <a:pt x="326" y="326"/>
                    <a:pt x="326" y="326"/>
                  </a:cubicBezTo>
                  <a:cubicBezTo>
                    <a:pt x="327" y="327"/>
                    <a:pt x="327" y="327"/>
                    <a:pt x="327" y="327"/>
                  </a:cubicBezTo>
                  <a:cubicBezTo>
                    <a:pt x="327" y="327"/>
                    <a:pt x="304" y="117"/>
                    <a:pt x="297" y="45"/>
                  </a:cubicBezTo>
                  <a:cubicBezTo>
                    <a:pt x="295" y="25"/>
                    <a:pt x="283" y="9"/>
                    <a:pt x="261" y="3"/>
                  </a:cubicBezTo>
                  <a:close/>
                  <a:moveTo>
                    <a:pt x="299" y="300"/>
                  </a:moveTo>
                  <a:cubicBezTo>
                    <a:pt x="293" y="306"/>
                    <a:pt x="284" y="306"/>
                    <a:pt x="278" y="300"/>
                  </a:cubicBezTo>
                  <a:cubicBezTo>
                    <a:pt x="272" y="294"/>
                    <a:pt x="272" y="285"/>
                    <a:pt x="278" y="279"/>
                  </a:cubicBezTo>
                  <a:cubicBezTo>
                    <a:pt x="284" y="274"/>
                    <a:pt x="293" y="274"/>
                    <a:pt x="299" y="279"/>
                  </a:cubicBezTo>
                  <a:cubicBezTo>
                    <a:pt x="304" y="285"/>
                    <a:pt x="304" y="294"/>
                    <a:pt x="299" y="300"/>
                  </a:cubicBezTo>
                  <a:close/>
                  <a:moveTo>
                    <a:pt x="258" y="370"/>
                  </a:moveTo>
                  <a:cubicBezTo>
                    <a:pt x="229" y="399"/>
                    <a:pt x="229" y="446"/>
                    <a:pt x="258" y="475"/>
                  </a:cubicBezTo>
                  <a:cubicBezTo>
                    <a:pt x="287" y="504"/>
                    <a:pt x="334" y="504"/>
                    <a:pt x="363" y="475"/>
                  </a:cubicBezTo>
                  <a:cubicBezTo>
                    <a:pt x="392" y="446"/>
                    <a:pt x="393" y="399"/>
                    <a:pt x="364" y="370"/>
                  </a:cubicBezTo>
                  <a:cubicBezTo>
                    <a:pt x="334" y="341"/>
                    <a:pt x="287" y="341"/>
                    <a:pt x="258" y="370"/>
                  </a:cubicBezTo>
                  <a:close/>
                  <a:moveTo>
                    <a:pt x="338" y="450"/>
                  </a:moveTo>
                  <a:cubicBezTo>
                    <a:pt x="323" y="465"/>
                    <a:pt x="298" y="465"/>
                    <a:pt x="283" y="450"/>
                  </a:cubicBezTo>
                  <a:cubicBezTo>
                    <a:pt x="268" y="435"/>
                    <a:pt x="268" y="410"/>
                    <a:pt x="283" y="395"/>
                  </a:cubicBezTo>
                  <a:cubicBezTo>
                    <a:pt x="298" y="380"/>
                    <a:pt x="323" y="380"/>
                    <a:pt x="338" y="395"/>
                  </a:cubicBezTo>
                  <a:cubicBezTo>
                    <a:pt x="353" y="410"/>
                    <a:pt x="353" y="435"/>
                    <a:pt x="338" y="450"/>
                  </a:cubicBezTo>
                  <a:close/>
                  <a:moveTo>
                    <a:pt x="378" y="250"/>
                  </a:moveTo>
                  <a:cubicBezTo>
                    <a:pt x="349" y="279"/>
                    <a:pt x="349" y="326"/>
                    <a:pt x="378" y="355"/>
                  </a:cubicBezTo>
                  <a:cubicBezTo>
                    <a:pt x="407" y="384"/>
                    <a:pt x="454" y="385"/>
                    <a:pt x="483" y="355"/>
                  </a:cubicBezTo>
                  <a:cubicBezTo>
                    <a:pt x="512" y="326"/>
                    <a:pt x="512" y="279"/>
                    <a:pt x="483" y="250"/>
                  </a:cubicBezTo>
                  <a:cubicBezTo>
                    <a:pt x="454" y="221"/>
                    <a:pt x="407" y="221"/>
                    <a:pt x="378" y="250"/>
                  </a:cubicBezTo>
                  <a:close/>
                  <a:moveTo>
                    <a:pt x="458" y="330"/>
                  </a:moveTo>
                  <a:cubicBezTo>
                    <a:pt x="443" y="345"/>
                    <a:pt x="418" y="345"/>
                    <a:pt x="403" y="330"/>
                  </a:cubicBezTo>
                  <a:cubicBezTo>
                    <a:pt x="388" y="315"/>
                    <a:pt x="388" y="290"/>
                    <a:pt x="403" y="275"/>
                  </a:cubicBezTo>
                  <a:cubicBezTo>
                    <a:pt x="418" y="260"/>
                    <a:pt x="443" y="260"/>
                    <a:pt x="458" y="275"/>
                  </a:cubicBezTo>
                  <a:cubicBezTo>
                    <a:pt x="473" y="290"/>
                    <a:pt x="473" y="315"/>
                    <a:pt x="458" y="3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7" name="Freeform 20"/>
            <p:cNvSpPr>
              <a:spLocks noEditPoints="1"/>
            </p:cNvSpPr>
            <p:nvPr/>
          </p:nvSpPr>
          <p:spPr bwMode="auto">
            <a:xfrm>
              <a:off x="2467553" y="4045818"/>
              <a:ext cx="523875" cy="630238"/>
            </a:xfrm>
            <a:custGeom>
              <a:avLst/>
              <a:gdLst>
                <a:gd name="T0" fmla="*/ 109 w 442"/>
                <a:gd name="T1" fmla="*/ 531 h 531"/>
                <a:gd name="T2" fmla="*/ 350 w 442"/>
                <a:gd name="T3" fmla="*/ 518 h 531"/>
                <a:gd name="T4" fmla="*/ 358 w 442"/>
                <a:gd name="T5" fmla="*/ 338 h 531"/>
                <a:gd name="T6" fmla="*/ 86 w 442"/>
                <a:gd name="T7" fmla="*/ 187 h 531"/>
                <a:gd name="T8" fmla="*/ 104 w 442"/>
                <a:gd name="T9" fmla="*/ 194 h 531"/>
                <a:gd name="T10" fmla="*/ 111 w 442"/>
                <a:gd name="T11" fmla="*/ 183 h 531"/>
                <a:gd name="T12" fmla="*/ 117 w 442"/>
                <a:gd name="T13" fmla="*/ 176 h 531"/>
                <a:gd name="T14" fmla="*/ 86 w 442"/>
                <a:gd name="T15" fmla="*/ 187 h 531"/>
                <a:gd name="T16" fmla="*/ 221 w 442"/>
                <a:gd name="T17" fmla="*/ 88 h 531"/>
                <a:gd name="T18" fmla="*/ 224 w 442"/>
                <a:gd name="T19" fmla="*/ 69 h 531"/>
                <a:gd name="T20" fmla="*/ 238 w 442"/>
                <a:gd name="T21" fmla="*/ 101 h 531"/>
                <a:gd name="T22" fmla="*/ 220 w 442"/>
                <a:gd name="T23" fmla="*/ 137 h 531"/>
                <a:gd name="T24" fmla="*/ 233 w 442"/>
                <a:gd name="T25" fmla="*/ 158 h 531"/>
                <a:gd name="T26" fmla="*/ 238 w 442"/>
                <a:gd name="T27" fmla="*/ 131 h 531"/>
                <a:gd name="T28" fmla="*/ 242 w 442"/>
                <a:gd name="T29" fmla="*/ 125 h 531"/>
                <a:gd name="T30" fmla="*/ 285 w 442"/>
                <a:gd name="T31" fmla="*/ 122 h 531"/>
                <a:gd name="T32" fmla="*/ 251 w 442"/>
                <a:gd name="T33" fmla="*/ 149 h 531"/>
                <a:gd name="T34" fmla="*/ 262 w 442"/>
                <a:gd name="T35" fmla="*/ 213 h 531"/>
                <a:gd name="T36" fmla="*/ 293 w 442"/>
                <a:gd name="T37" fmla="*/ 201 h 531"/>
                <a:gd name="T38" fmla="*/ 359 w 442"/>
                <a:gd name="T39" fmla="*/ 255 h 531"/>
                <a:gd name="T40" fmla="*/ 353 w 442"/>
                <a:gd name="T41" fmla="*/ 218 h 531"/>
                <a:gd name="T42" fmla="*/ 322 w 442"/>
                <a:gd name="T43" fmla="*/ 163 h 531"/>
                <a:gd name="T44" fmla="*/ 325 w 442"/>
                <a:gd name="T45" fmla="*/ 128 h 531"/>
                <a:gd name="T46" fmla="*/ 305 w 442"/>
                <a:gd name="T47" fmla="*/ 125 h 531"/>
                <a:gd name="T48" fmla="*/ 324 w 442"/>
                <a:gd name="T49" fmla="*/ 119 h 531"/>
                <a:gd name="T50" fmla="*/ 350 w 442"/>
                <a:gd name="T51" fmla="*/ 122 h 531"/>
                <a:gd name="T52" fmla="*/ 243 w 442"/>
                <a:gd name="T53" fmla="*/ 44 h 531"/>
                <a:gd name="T54" fmla="*/ 238 w 442"/>
                <a:gd name="T55" fmla="*/ 56 h 531"/>
                <a:gd name="T56" fmla="*/ 209 w 442"/>
                <a:gd name="T57" fmla="*/ 70 h 531"/>
                <a:gd name="T58" fmla="*/ 197 w 442"/>
                <a:gd name="T59" fmla="*/ 312 h 531"/>
                <a:gd name="T60" fmla="*/ 255 w 442"/>
                <a:gd name="T61" fmla="*/ 348 h 531"/>
                <a:gd name="T62" fmla="*/ 272 w 442"/>
                <a:gd name="T63" fmla="*/ 355 h 531"/>
                <a:gd name="T64" fmla="*/ 267 w 442"/>
                <a:gd name="T65" fmla="*/ 345 h 531"/>
                <a:gd name="T66" fmla="*/ 269 w 442"/>
                <a:gd name="T67" fmla="*/ 324 h 531"/>
                <a:gd name="T68" fmla="*/ 274 w 442"/>
                <a:gd name="T69" fmla="*/ 314 h 531"/>
                <a:gd name="T70" fmla="*/ 269 w 442"/>
                <a:gd name="T71" fmla="*/ 294 h 531"/>
                <a:gd name="T72" fmla="*/ 251 w 442"/>
                <a:gd name="T73" fmla="*/ 261 h 531"/>
                <a:gd name="T74" fmla="*/ 218 w 442"/>
                <a:gd name="T75" fmla="*/ 271 h 531"/>
                <a:gd name="T76" fmla="*/ 153 w 442"/>
                <a:gd name="T77" fmla="*/ 198 h 531"/>
                <a:gd name="T78" fmla="*/ 164 w 442"/>
                <a:gd name="T79" fmla="*/ 194 h 531"/>
                <a:gd name="T80" fmla="*/ 107 w 442"/>
                <a:gd name="T81" fmla="*/ 209 h 531"/>
                <a:gd name="T82" fmla="*/ 90 w 442"/>
                <a:gd name="T83" fmla="*/ 209 h 531"/>
                <a:gd name="T84" fmla="*/ 130 w 442"/>
                <a:gd name="T85" fmla="*/ 308 h 531"/>
                <a:gd name="T86" fmla="*/ 155 w 442"/>
                <a:gd name="T87" fmla="*/ 284 h 531"/>
                <a:gd name="T88" fmla="*/ 123 w 442"/>
                <a:gd name="T89" fmla="*/ 299 h 531"/>
                <a:gd name="T90" fmla="*/ 118 w 442"/>
                <a:gd name="T91" fmla="*/ 272 h 531"/>
                <a:gd name="T92" fmla="*/ 139 w 442"/>
                <a:gd name="T93" fmla="*/ 261 h 531"/>
                <a:gd name="T94" fmla="*/ 150 w 442"/>
                <a:gd name="T95" fmla="*/ 212 h 531"/>
                <a:gd name="T96" fmla="*/ 120 w 442"/>
                <a:gd name="T97" fmla="*/ 104 h 531"/>
                <a:gd name="T98" fmla="*/ 122 w 442"/>
                <a:gd name="T99" fmla="*/ 146 h 531"/>
                <a:gd name="T100" fmla="*/ 130 w 442"/>
                <a:gd name="T101" fmla="*/ 143 h 531"/>
                <a:gd name="T102" fmla="*/ 131 w 442"/>
                <a:gd name="T103" fmla="*/ 151 h 531"/>
                <a:gd name="T104" fmla="*/ 149 w 442"/>
                <a:gd name="T105" fmla="*/ 124 h 531"/>
                <a:gd name="T106" fmla="*/ 151 w 442"/>
                <a:gd name="T107" fmla="*/ 110 h 531"/>
                <a:gd name="T108" fmla="*/ 129 w 442"/>
                <a:gd name="T109" fmla="*/ 105 h 531"/>
                <a:gd name="T110" fmla="*/ 121 w 442"/>
                <a:gd name="T111" fmla="*/ 104 h 531"/>
                <a:gd name="T112" fmla="*/ 394 w 442"/>
                <a:gd name="T113" fmla="*/ 354 h 531"/>
                <a:gd name="T114" fmla="*/ 37 w 442"/>
                <a:gd name="T115" fmla="*/ 241 h 531"/>
                <a:gd name="T116" fmla="*/ 127 w 442"/>
                <a:gd name="T117" fmla="*/ 9 h 531"/>
                <a:gd name="T118" fmla="*/ 5 w 442"/>
                <a:gd name="T119" fmla="*/ 247 h 531"/>
                <a:gd name="T120" fmla="*/ 416 w 442"/>
                <a:gd name="T121" fmla="*/ 377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42" h="531">
                  <a:moveTo>
                    <a:pt x="350" y="518"/>
                  </a:moveTo>
                  <a:cubicBezTo>
                    <a:pt x="353" y="523"/>
                    <a:pt x="349" y="531"/>
                    <a:pt x="342" y="531"/>
                  </a:cubicBezTo>
                  <a:cubicBezTo>
                    <a:pt x="109" y="531"/>
                    <a:pt x="109" y="531"/>
                    <a:pt x="109" y="531"/>
                  </a:cubicBezTo>
                  <a:cubicBezTo>
                    <a:pt x="102" y="531"/>
                    <a:pt x="101" y="522"/>
                    <a:pt x="103" y="518"/>
                  </a:cubicBezTo>
                  <a:cubicBezTo>
                    <a:pt x="119" y="492"/>
                    <a:pt x="171" y="469"/>
                    <a:pt x="226" y="469"/>
                  </a:cubicBezTo>
                  <a:cubicBezTo>
                    <a:pt x="279" y="469"/>
                    <a:pt x="331" y="490"/>
                    <a:pt x="350" y="518"/>
                  </a:cubicBezTo>
                  <a:close/>
                  <a:moveTo>
                    <a:pt x="133" y="70"/>
                  </a:moveTo>
                  <a:cubicBezTo>
                    <a:pt x="207" y="8"/>
                    <a:pt x="317" y="17"/>
                    <a:pt x="379" y="92"/>
                  </a:cubicBezTo>
                  <a:cubicBezTo>
                    <a:pt x="442" y="166"/>
                    <a:pt x="432" y="276"/>
                    <a:pt x="358" y="338"/>
                  </a:cubicBezTo>
                  <a:cubicBezTo>
                    <a:pt x="284" y="401"/>
                    <a:pt x="173" y="391"/>
                    <a:pt x="111" y="317"/>
                  </a:cubicBezTo>
                  <a:cubicBezTo>
                    <a:pt x="49" y="243"/>
                    <a:pt x="58" y="132"/>
                    <a:pt x="133" y="70"/>
                  </a:cubicBezTo>
                  <a:close/>
                  <a:moveTo>
                    <a:pt x="86" y="187"/>
                  </a:moveTo>
                  <a:cubicBezTo>
                    <a:pt x="88" y="185"/>
                    <a:pt x="90" y="184"/>
                    <a:pt x="93" y="184"/>
                  </a:cubicBezTo>
                  <a:cubicBezTo>
                    <a:pt x="96" y="184"/>
                    <a:pt x="98" y="185"/>
                    <a:pt x="100" y="187"/>
                  </a:cubicBezTo>
                  <a:cubicBezTo>
                    <a:pt x="102" y="189"/>
                    <a:pt x="103" y="191"/>
                    <a:pt x="104" y="194"/>
                  </a:cubicBezTo>
                  <a:cubicBezTo>
                    <a:pt x="106" y="193"/>
                    <a:pt x="108" y="192"/>
                    <a:pt x="110" y="191"/>
                  </a:cubicBezTo>
                  <a:cubicBezTo>
                    <a:pt x="112" y="190"/>
                    <a:pt x="115" y="189"/>
                    <a:pt x="115" y="188"/>
                  </a:cubicBezTo>
                  <a:cubicBezTo>
                    <a:pt x="115" y="188"/>
                    <a:pt x="115" y="187"/>
                    <a:pt x="111" y="183"/>
                  </a:cubicBezTo>
                  <a:cubicBezTo>
                    <a:pt x="110" y="182"/>
                    <a:pt x="110" y="181"/>
                    <a:pt x="110" y="180"/>
                  </a:cubicBezTo>
                  <a:cubicBezTo>
                    <a:pt x="111" y="179"/>
                    <a:pt x="111" y="179"/>
                    <a:pt x="112" y="178"/>
                  </a:cubicBezTo>
                  <a:cubicBezTo>
                    <a:pt x="115" y="178"/>
                    <a:pt x="116" y="177"/>
                    <a:pt x="117" y="176"/>
                  </a:cubicBezTo>
                  <a:cubicBezTo>
                    <a:pt x="117" y="176"/>
                    <a:pt x="117" y="175"/>
                    <a:pt x="117" y="175"/>
                  </a:cubicBezTo>
                  <a:cubicBezTo>
                    <a:pt x="106" y="176"/>
                    <a:pt x="95" y="179"/>
                    <a:pt x="86" y="184"/>
                  </a:cubicBezTo>
                  <a:cubicBezTo>
                    <a:pt x="86" y="185"/>
                    <a:pt x="86" y="186"/>
                    <a:pt x="86" y="187"/>
                  </a:cubicBezTo>
                  <a:close/>
                  <a:moveTo>
                    <a:pt x="214" y="101"/>
                  </a:moveTo>
                  <a:cubicBezTo>
                    <a:pt x="216" y="100"/>
                    <a:pt x="220" y="99"/>
                    <a:pt x="223" y="100"/>
                  </a:cubicBezTo>
                  <a:cubicBezTo>
                    <a:pt x="222" y="97"/>
                    <a:pt x="221" y="92"/>
                    <a:pt x="221" y="88"/>
                  </a:cubicBezTo>
                  <a:cubicBezTo>
                    <a:pt x="218" y="73"/>
                    <a:pt x="217" y="70"/>
                    <a:pt x="219" y="68"/>
                  </a:cubicBezTo>
                  <a:cubicBezTo>
                    <a:pt x="219" y="68"/>
                    <a:pt x="220" y="67"/>
                    <a:pt x="221" y="67"/>
                  </a:cubicBezTo>
                  <a:cubicBezTo>
                    <a:pt x="223" y="67"/>
                    <a:pt x="224" y="69"/>
                    <a:pt x="224" y="69"/>
                  </a:cubicBezTo>
                  <a:cubicBezTo>
                    <a:pt x="224" y="69"/>
                    <a:pt x="225" y="70"/>
                    <a:pt x="225" y="70"/>
                  </a:cubicBezTo>
                  <a:cubicBezTo>
                    <a:pt x="226" y="73"/>
                    <a:pt x="228" y="76"/>
                    <a:pt x="230" y="79"/>
                  </a:cubicBezTo>
                  <a:cubicBezTo>
                    <a:pt x="234" y="86"/>
                    <a:pt x="239" y="94"/>
                    <a:pt x="238" y="101"/>
                  </a:cubicBezTo>
                  <a:cubicBezTo>
                    <a:pt x="237" y="105"/>
                    <a:pt x="234" y="108"/>
                    <a:pt x="230" y="111"/>
                  </a:cubicBezTo>
                  <a:cubicBezTo>
                    <a:pt x="226" y="114"/>
                    <a:pt x="226" y="115"/>
                    <a:pt x="226" y="118"/>
                  </a:cubicBezTo>
                  <a:cubicBezTo>
                    <a:pt x="225" y="122"/>
                    <a:pt x="225" y="128"/>
                    <a:pt x="220" y="137"/>
                  </a:cubicBezTo>
                  <a:cubicBezTo>
                    <a:pt x="224" y="141"/>
                    <a:pt x="224" y="146"/>
                    <a:pt x="223" y="149"/>
                  </a:cubicBezTo>
                  <a:cubicBezTo>
                    <a:pt x="223" y="153"/>
                    <a:pt x="223" y="156"/>
                    <a:pt x="228" y="159"/>
                  </a:cubicBezTo>
                  <a:cubicBezTo>
                    <a:pt x="230" y="159"/>
                    <a:pt x="232" y="159"/>
                    <a:pt x="233" y="158"/>
                  </a:cubicBezTo>
                  <a:cubicBezTo>
                    <a:pt x="235" y="155"/>
                    <a:pt x="234" y="151"/>
                    <a:pt x="234" y="147"/>
                  </a:cubicBezTo>
                  <a:cubicBezTo>
                    <a:pt x="233" y="142"/>
                    <a:pt x="233" y="138"/>
                    <a:pt x="235" y="134"/>
                  </a:cubicBezTo>
                  <a:cubicBezTo>
                    <a:pt x="236" y="133"/>
                    <a:pt x="237" y="132"/>
                    <a:pt x="238" y="131"/>
                  </a:cubicBezTo>
                  <a:cubicBezTo>
                    <a:pt x="240" y="130"/>
                    <a:pt x="240" y="130"/>
                    <a:pt x="240" y="128"/>
                  </a:cubicBezTo>
                  <a:cubicBezTo>
                    <a:pt x="239" y="128"/>
                    <a:pt x="239" y="127"/>
                    <a:pt x="240" y="126"/>
                  </a:cubicBezTo>
                  <a:cubicBezTo>
                    <a:pt x="240" y="125"/>
                    <a:pt x="241" y="125"/>
                    <a:pt x="242" y="125"/>
                  </a:cubicBezTo>
                  <a:cubicBezTo>
                    <a:pt x="249" y="124"/>
                    <a:pt x="257" y="126"/>
                    <a:pt x="264" y="130"/>
                  </a:cubicBezTo>
                  <a:cubicBezTo>
                    <a:pt x="265" y="128"/>
                    <a:pt x="266" y="126"/>
                    <a:pt x="267" y="125"/>
                  </a:cubicBezTo>
                  <a:cubicBezTo>
                    <a:pt x="272" y="120"/>
                    <a:pt x="279" y="118"/>
                    <a:pt x="285" y="122"/>
                  </a:cubicBezTo>
                  <a:cubicBezTo>
                    <a:pt x="289" y="126"/>
                    <a:pt x="290" y="130"/>
                    <a:pt x="288" y="135"/>
                  </a:cubicBezTo>
                  <a:cubicBezTo>
                    <a:pt x="285" y="145"/>
                    <a:pt x="272" y="153"/>
                    <a:pt x="262" y="153"/>
                  </a:cubicBezTo>
                  <a:cubicBezTo>
                    <a:pt x="258" y="153"/>
                    <a:pt x="254" y="152"/>
                    <a:pt x="251" y="149"/>
                  </a:cubicBezTo>
                  <a:cubicBezTo>
                    <a:pt x="245" y="151"/>
                    <a:pt x="240" y="155"/>
                    <a:pt x="238" y="161"/>
                  </a:cubicBezTo>
                  <a:cubicBezTo>
                    <a:pt x="234" y="172"/>
                    <a:pt x="237" y="187"/>
                    <a:pt x="245" y="200"/>
                  </a:cubicBezTo>
                  <a:cubicBezTo>
                    <a:pt x="252" y="211"/>
                    <a:pt x="258" y="213"/>
                    <a:pt x="262" y="213"/>
                  </a:cubicBezTo>
                  <a:cubicBezTo>
                    <a:pt x="267" y="213"/>
                    <a:pt x="272" y="210"/>
                    <a:pt x="277" y="207"/>
                  </a:cubicBezTo>
                  <a:cubicBezTo>
                    <a:pt x="282" y="205"/>
                    <a:pt x="287" y="202"/>
                    <a:pt x="292" y="201"/>
                  </a:cubicBezTo>
                  <a:cubicBezTo>
                    <a:pt x="292" y="201"/>
                    <a:pt x="293" y="201"/>
                    <a:pt x="293" y="201"/>
                  </a:cubicBezTo>
                  <a:cubicBezTo>
                    <a:pt x="293" y="201"/>
                    <a:pt x="294" y="201"/>
                    <a:pt x="294" y="202"/>
                  </a:cubicBezTo>
                  <a:cubicBezTo>
                    <a:pt x="296" y="203"/>
                    <a:pt x="301" y="207"/>
                    <a:pt x="306" y="213"/>
                  </a:cubicBezTo>
                  <a:cubicBezTo>
                    <a:pt x="320" y="226"/>
                    <a:pt x="349" y="255"/>
                    <a:pt x="359" y="255"/>
                  </a:cubicBezTo>
                  <a:cubicBezTo>
                    <a:pt x="360" y="255"/>
                    <a:pt x="360" y="254"/>
                    <a:pt x="360" y="254"/>
                  </a:cubicBezTo>
                  <a:cubicBezTo>
                    <a:pt x="361" y="253"/>
                    <a:pt x="362" y="249"/>
                    <a:pt x="358" y="236"/>
                  </a:cubicBezTo>
                  <a:cubicBezTo>
                    <a:pt x="356" y="231"/>
                    <a:pt x="355" y="225"/>
                    <a:pt x="353" y="218"/>
                  </a:cubicBezTo>
                  <a:cubicBezTo>
                    <a:pt x="348" y="198"/>
                    <a:pt x="341" y="171"/>
                    <a:pt x="333" y="158"/>
                  </a:cubicBezTo>
                  <a:cubicBezTo>
                    <a:pt x="331" y="160"/>
                    <a:pt x="328" y="162"/>
                    <a:pt x="326" y="163"/>
                  </a:cubicBezTo>
                  <a:cubicBezTo>
                    <a:pt x="324" y="164"/>
                    <a:pt x="323" y="164"/>
                    <a:pt x="322" y="163"/>
                  </a:cubicBezTo>
                  <a:cubicBezTo>
                    <a:pt x="319" y="158"/>
                    <a:pt x="321" y="153"/>
                    <a:pt x="324" y="147"/>
                  </a:cubicBezTo>
                  <a:cubicBezTo>
                    <a:pt x="326" y="142"/>
                    <a:pt x="329" y="135"/>
                    <a:pt x="327" y="129"/>
                  </a:cubicBezTo>
                  <a:cubicBezTo>
                    <a:pt x="327" y="128"/>
                    <a:pt x="326" y="128"/>
                    <a:pt x="325" y="128"/>
                  </a:cubicBezTo>
                  <a:cubicBezTo>
                    <a:pt x="324" y="128"/>
                    <a:pt x="322" y="129"/>
                    <a:pt x="321" y="130"/>
                  </a:cubicBezTo>
                  <a:cubicBezTo>
                    <a:pt x="319" y="131"/>
                    <a:pt x="317" y="133"/>
                    <a:pt x="314" y="133"/>
                  </a:cubicBezTo>
                  <a:cubicBezTo>
                    <a:pt x="310" y="133"/>
                    <a:pt x="307" y="129"/>
                    <a:pt x="305" y="125"/>
                  </a:cubicBezTo>
                  <a:cubicBezTo>
                    <a:pt x="304" y="124"/>
                    <a:pt x="304" y="123"/>
                    <a:pt x="305" y="122"/>
                  </a:cubicBezTo>
                  <a:cubicBezTo>
                    <a:pt x="306" y="121"/>
                    <a:pt x="307" y="121"/>
                    <a:pt x="308" y="121"/>
                  </a:cubicBezTo>
                  <a:cubicBezTo>
                    <a:pt x="313" y="124"/>
                    <a:pt x="318" y="122"/>
                    <a:pt x="324" y="119"/>
                  </a:cubicBezTo>
                  <a:cubicBezTo>
                    <a:pt x="328" y="117"/>
                    <a:pt x="332" y="115"/>
                    <a:pt x="336" y="115"/>
                  </a:cubicBezTo>
                  <a:cubicBezTo>
                    <a:pt x="340" y="115"/>
                    <a:pt x="343" y="116"/>
                    <a:pt x="346" y="118"/>
                  </a:cubicBezTo>
                  <a:cubicBezTo>
                    <a:pt x="347" y="119"/>
                    <a:pt x="348" y="121"/>
                    <a:pt x="350" y="122"/>
                  </a:cubicBezTo>
                  <a:cubicBezTo>
                    <a:pt x="352" y="127"/>
                    <a:pt x="355" y="131"/>
                    <a:pt x="365" y="130"/>
                  </a:cubicBezTo>
                  <a:cubicBezTo>
                    <a:pt x="362" y="121"/>
                    <a:pt x="359" y="107"/>
                    <a:pt x="366" y="99"/>
                  </a:cubicBezTo>
                  <a:cubicBezTo>
                    <a:pt x="335" y="64"/>
                    <a:pt x="290" y="43"/>
                    <a:pt x="243" y="44"/>
                  </a:cubicBezTo>
                  <a:cubicBezTo>
                    <a:pt x="245" y="47"/>
                    <a:pt x="245" y="49"/>
                    <a:pt x="245" y="51"/>
                  </a:cubicBezTo>
                  <a:cubicBezTo>
                    <a:pt x="245" y="53"/>
                    <a:pt x="243" y="55"/>
                    <a:pt x="240" y="56"/>
                  </a:cubicBezTo>
                  <a:cubicBezTo>
                    <a:pt x="240" y="57"/>
                    <a:pt x="239" y="57"/>
                    <a:pt x="238" y="56"/>
                  </a:cubicBezTo>
                  <a:cubicBezTo>
                    <a:pt x="237" y="56"/>
                    <a:pt x="237" y="56"/>
                    <a:pt x="237" y="55"/>
                  </a:cubicBezTo>
                  <a:cubicBezTo>
                    <a:pt x="235" y="52"/>
                    <a:pt x="233" y="51"/>
                    <a:pt x="230" y="51"/>
                  </a:cubicBezTo>
                  <a:cubicBezTo>
                    <a:pt x="224" y="51"/>
                    <a:pt x="214" y="58"/>
                    <a:pt x="209" y="70"/>
                  </a:cubicBezTo>
                  <a:cubicBezTo>
                    <a:pt x="206" y="76"/>
                    <a:pt x="203" y="88"/>
                    <a:pt x="214" y="101"/>
                  </a:cubicBezTo>
                  <a:close/>
                  <a:moveTo>
                    <a:pt x="189" y="286"/>
                  </a:moveTo>
                  <a:cubicBezTo>
                    <a:pt x="188" y="295"/>
                    <a:pt x="192" y="303"/>
                    <a:pt x="197" y="312"/>
                  </a:cubicBezTo>
                  <a:cubicBezTo>
                    <a:pt x="198" y="313"/>
                    <a:pt x="199" y="315"/>
                    <a:pt x="199" y="316"/>
                  </a:cubicBezTo>
                  <a:cubicBezTo>
                    <a:pt x="203" y="316"/>
                    <a:pt x="206" y="315"/>
                    <a:pt x="209" y="315"/>
                  </a:cubicBezTo>
                  <a:cubicBezTo>
                    <a:pt x="230" y="315"/>
                    <a:pt x="243" y="332"/>
                    <a:pt x="255" y="348"/>
                  </a:cubicBezTo>
                  <a:cubicBezTo>
                    <a:pt x="259" y="353"/>
                    <a:pt x="264" y="358"/>
                    <a:pt x="268" y="363"/>
                  </a:cubicBezTo>
                  <a:cubicBezTo>
                    <a:pt x="271" y="362"/>
                    <a:pt x="274" y="362"/>
                    <a:pt x="277" y="361"/>
                  </a:cubicBezTo>
                  <a:cubicBezTo>
                    <a:pt x="276" y="358"/>
                    <a:pt x="274" y="356"/>
                    <a:pt x="272" y="355"/>
                  </a:cubicBezTo>
                  <a:cubicBezTo>
                    <a:pt x="271" y="354"/>
                    <a:pt x="271" y="353"/>
                    <a:pt x="271" y="352"/>
                  </a:cubicBezTo>
                  <a:cubicBezTo>
                    <a:pt x="271" y="347"/>
                    <a:pt x="270" y="346"/>
                    <a:pt x="269" y="346"/>
                  </a:cubicBezTo>
                  <a:cubicBezTo>
                    <a:pt x="269" y="346"/>
                    <a:pt x="268" y="346"/>
                    <a:pt x="267" y="345"/>
                  </a:cubicBezTo>
                  <a:cubicBezTo>
                    <a:pt x="267" y="344"/>
                    <a:pt x="267" y="344"/>
                    <a:pt x="267" y="343"/>
                  </a:cubicBezTo>
                  <a:cubicBezTo>
                    <a:pt x="268" y="337"/>
                    <a:pt x="270" y="332"/>
                    <a:pt x="273" y="327"/>
                  </a:cubicBezTo>
                  <a:cubicBezTo>
                    <a:pt x="271" y="327"/>
                    <a:pt x="270" y="326"/>
                    <a:pt x="269" y="324"/>
                  </a:cubicBezTo>
                  <a:cubicBezTo>
                    <a:pt x="268" y="324"/>
                    <a:pt x="268" y="322"/>
                    <a:pt x="268" y="321"/>
                  </a:cubicBezTo>
                  <a:cubicBezTo>
                    <a:pt x="269" y="320"/>
                    <a:pt x="270" y="319"/>
                    <a:pt x="271" y="317"/>
                  </a:cubicBezTo>
                  <a:cubicBezTo>
                    <a:pt x="272" y="316"/>
                    <a:pt x="273" y="315"/>
                    <a:pt x="274" y="314"/>
                  </a:cubicBezTo>
                  <a:cubicBezTo>
                    <a:pt x="273" y="312"/>
                    <a:pt x="273" y="311"/>
                    <a:pt x="273" y="309"/>
                  </a:cubicBezTo>
                  <a:cubicBezTo>
                    <a:pt x="272" y="305"/>
                    <a:pt x="272" y="301"/>
                    <a:pt x="269" y="298"/>
                  </a:cubicBezTo>
                  <a:cubicBezTo>
                    <a:pt x="268" y="297"/>
                    <a:pt x="268" y="295"/>
                    <a:pt x="269" y="294"/>
                  </a:cubicBezTo>
                  <a:cubicBezTo>
                    <a:pt x="276" y="283"/>
                    <a:pt x="272" y="274"/>
                    <a:pt x="267" y="263"/>
                  </a:cubicBezTo>
                  <a:cubicBezTo>
                    <a:pt x="265" y="260"/>
                    <a:pt x="264" y="258"/>
                    <a:pt x="263" y="255"/>
                  </a:cubicBezTo>
                  <a:cubicBezTo>
                    <a:pt x="260" y="255"/>
                    <a:pt x="256" y="258"/>
                    <a:pt x="251" y="261"/>
                  </a:cubicBezTo>
                  <a:cubicBezTo>
                    <a:pt x="247" y="264"/>
                    <a:pt x="242" y="268"/>
                    <a:pt x="237" y="268"/>
                  </a:cubicBezTo>
                  <a:cubicBezTo>
                    <a:pt x="234" y="268"/>
                    <a:pt x="232" y="267"/>
                    <a:pt x="231" y="266"/>
                  </a:cubicBezTo>
                  <a:cubicBezTo>
                    <a:pt x="226" y="268"/>
                    <a:pt x="222" y="270"/>
                    <a:pt x="218" y="271"/>
                  </a:cubicBezTo>
                  <a:cubicBezTo>
                    <a:pt x="208" y="275"/>
                    <a:pt x="199" y="278"/>
                    <a:pt x="189" y="286"/>
                  </a:cubicBezTo>
                  <a:close/>
                  <a:moveTo>
                    <a:pt x="144" y="206"/>
                  </a:moveTo>
                  <a:cubicBezTo>
                    <a:pt x="148" y="200"/>
                    <a:pt x="151" y="198"/>
                    <a:pt x="153" y="198"/>
                  </a:cubicBezTo>
                  <a:cubicBezTo>
                    <a:pt x="155" y="198"/>
                    <a:pt x="157" y="200"/>
                    <a:pt x="157" y="201"/>
                  </a:cubicBezTo>
                  <a:cubicBezTo>
                    <a:pt x="157" y="201"/>
                    <a:pt x="157" y="201"/>
                    <a:pt x="157" y="201"/>
                  </a:cubicBezTo>
                  <a:cubicBezTo>
                    <a:pt x="158" y="201"/>
                    <a:pt x="160" y="199"/>
                    <a:pt x="164" y="194"/>
                  </a:cubicBezTo>
                  <a:cubicBezTo>
                    <a:pt x="162" y="192"/>
                    <a:pt x="157" y="191"/>
                    <a:pt x="152" y="191"/>
                  </a:cubicBezTo>
                  <a:cubicBezTo>
                    <a:pt x="137" y="191"/>
                    <a:pt x="115" y="198"/>
                    <a:pt x="109" y="204"/>
                  </a:cubicBezTo>
                  <a:cubicBezTo>
                    <a:pt x="109" y="206"/>
                    <a:pt x="108" y="207"/>
                    <a:pt x="107" y="209"/>
                  </a:cubicBezTo>
                  <a:cubicBezTo>
                    <a:pt x="105" y="212"/>
                    <a:pt x="102" y="215"/>
                    <a:pt x="99" y="215"/>
                  </a:cubicBezTo>
                  <a:cubicBezTo>
                    <a:pt x="97" y="215"/>
                    <a:pt x="94" y="214"/>
                    <a:pt x="93" y="209"/>
                  </a:cubicBezTo>
                  <a:cubicBezTo>
                    <a:pt x="91" y="209"/>
                    <a:pt x="90" y="209"/>
                    <a:pt x="90" y="209"/>
                  </a:cubicBezTo>
                  <a:cubicBezTo>
                    <a:pt x="88" y="209"/>
                    <a:pt x="86" y="209"/>
                    <a:pt x="85" y="208"/>
                  </a:cubicBezTo>
                  <a:cubicBezTo>
                    <a:pt x="86" y="243"/>
                    <a:pt x="99" y="278"/>
                    <a:pt x="121" y="306"/>
                  </a:cubicBezTo>
                  <a:cubicBezTo>
                    <a:pt x="122" y="306"/>
                    <a:pt x="124" y="308"/>
                    <a:pt x="130" y="308"/>
                  </a:cubicBezTo>
                  <a:cubicBezTo>
                    <a:pt x="146" y="308"/>
                    <a:pt x="168" y="300"/>
                    <a:pt x="177" y="292"/>
                  </a:cubicBezTo>
                  <a:cubicBezTo>
                    <a:pt x="171" y="293"/>
                    <a:pt x="165" y="290"/>
                    <a:pt x="161" y="287"/>
                  </a:cubicBezTo>
                  <a:cubicBezTo>
                    <a:pt x="158" y="286"/>
                    <a:pt x="156" y="285"/>
                    <a:pt x="155" y="284"/>
                  </a:cubicBezTo>
                  <a:cubicBezTo>
                    <a:pt x="155" y="284"/>
                    <a:pt x="155" y="284"/>
                    <a:pt x="154" y="284"/>
                  </a:cubicBezTo>
                  <a:cubicBezTo>
                    <a:pt x="148" y="284"/>
                    <a:pt x="138" y="295"/>
                    <a:pt x="134" y="299"/>
                  </a:cubicBezTo>
                  <a:cubicBezTo>
                    <a:pt x="132" y="301"/>
                    <a:pt x="130" y="303"/>
                    <a:pt x="123" y="299"/>
                  </a:cubicBezTo>
                  <a:cubicBezTo>
                    <a:pt x="119" y="297"/>
                    <a:pt x="115" y="293"/>
                    <a:pt x="114" y="287"/>
                  </a:cubicBezTo>
                  <a:cubicBezTo>
                    <a:pt x="113" y="282"/>
                    <a:pt x="114" y="276"/>
                    <a:pt x="117" y="272"/>
                  </a:cubicBezTo>
                  <a:cubicBezTo>
                    <a:pt x="117" y="272"/>
                    <a:pt x="118" y="272"/>
                    <a:pt x="118" y="272"/>
                  </a:cubicBezTo>
                  <a:cubicBezTo>
                    <a:pt x="120" y="270"/>
                    <a:pt x="125" y="271"/>
                    <a:pt x="131" y="273"/>
                  </a:cubicBezTo>
                  <a:cubicBezTo>
                    <a:pt x="134" y="273"/>
                    <a:pt x="138" y="274"/>
                    <a:pt x="140" y="274"/>
                  </a:cubicBezTo>
                  <a:cubicBezTo>
                    <a:pt x="140" y="270"/>
                    <a:pt x="140" y="265"/>
                    <a:pt x="139" y="261"/>
                  </a:cubicBezTo>
                  <a:cubicBezTo>
                    <a:pt x="138" y="247"/>
                    <a:pt x="136" y="230"/>
                    <a:pt x="152" y="212"/>
                  </a:cubicBezTo>
                  <a:cubicBezTo>
                    <a:pt x="152" y="212"/>
                    <a:pt x="152" y="212"/>
                    <a:pt x="152" y="212"/>
                  </a:cubicBezTo>
                  <a:cubicBezTo>
                    <a:pt x="151" y="212"/>
                    <a:pt x="151" y="212"/>
                    <a:pt x="150" y="212"/>
                  </a:cubicBezTo>
                  <a:cubicBezTo>
                    <a:pt x="146" y="212"/>
                    <a:pt x="145" y="210"/>
                    <a:pt x="144" y="209"/>
                  </a:cubicBezTo>
                  <a:cubicBezTo>
                    <a:pt x="143" y="208"/>
                    <a:pt x="143" y="207"/>
                    <a:pt x="144" y="206"/>
                  </a:cubicBezTo>
                  <a:close/>
                  <a:moveTo>
                    <a:pt x="120" y="104"/>
                  </a:moveTo>
                  <a:cubicBezTo>
                    <a:pt x="112" y="114"/>
                    <a:pt x="105" y="125"/>
                    <a:pt x="100" y="136"/>
                  </a:cubicBezTo>
                  <a:cubicBezTo>
                    <a:pt x="107" y="135"/>
                    <a:pt x="116" y="138"/>
                    <a:pt x="121" y="144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2" y="146"/>
                    <a:pt x="123" y="145"/>
                    <a:pt x="124" y="145"/>
                  </a:cubicBezTo>
                  <a:cubicBezTo>
                    <a:pt x="125" y="144"/>
                    <a:pt x="126" y="143"/>
                    <a:pt x="128" y="143"/>
                  </a:cubicBezTo>
                  <a:cubicBezTo>
                    <a:pt x="128" y="143"/>
                    <a:pt x="129" y="143"/>
                    <a:pt x="130" y="143"/>
                  </a:cubicBezTo>
                  <a:cubicBezTo>
                    <a:pt x="130" y="144"/>
                    <a:pt x="130" y="144"/>
                    <a:pt x="131" y="144"/>
                  </a:cubicBezTo>
                  <a:cubicBezTo>
                    <a:pt x="132" y="147"/>
                    <a:pt x="131" y="149"/>
                    <a:pt x="131" y="150"/>
                  </a:cubicBezTo>
                  <a:cubicBezTo>
                    <a:pt x="131" y="151"/>
                    <a:pt x="131" y="151"/>
                    <a:pt x="131" y="151"/>
                  </a:cubicBezTo>
                  <a:cubicBezTo>
                    <a:pt x="139" y="156"/>
                    <a:pt x="147" y="155"/>
                    <a:pt x="155" y="148"/>
                  </a:cubicBezTo>
                  <a:cubicBezTo>
                    <a:pt x="150" y="142"/>
                    <a:pt x="150" y="137"/>
                    <a:pt x="150" y="131"/>
                  </a:cubicBezTo>
                  <a:cubicBezTo>
                    <a:pt x="150" y="129"/>
                    <a:pt x="150" y="126"/>
                    <a:pt x="149" y="124"/>
                  </a:cubicBezTo>
                  <a:cubicBezTo>
                    <a:pt x="149" y="120"/>
                    <a:pt x="150" y="118"/>
                    <a:pt x="152" y="117"/>
                  </a:cubicBezTo>
                  <a:cubicBezTo>
                    <a:pt x="153" y="115"/>
                    <a:pt x="154" y="114"/>
                    <a:pt x="154" y="111"/>
                  </a:cubicBezTo>
                  <a:cubicBezTo>
                    <a:pt x="153" y="110"/>
                    <a:pt x="152" y="110"/>
                    <a:pt x="151" y="110"/>
                  </a:cubicBezTo>
                  <a:cubicBezTo>
                    <a:pt x="147" y="110"/>
                    <a:pt x="141" y="110"/>
                    <a:pt x="137" y="105"/>
                  </a:cubicBezTo>
                  <a:cubicBezTo>
                    <a:pt x="136" y="102"/>
                    <a:pt x="135" y="102"/>
                    <a:pt x="135" y="102"/>
                  </a:cubicBezTo>
                  <a:cubicBezTo>
                    <a:pt x="134" y="102"/>
                    <a:pt x="132" y="103"/>
                    <a:pt x="129" y="105"/>
                  </a:cubicBezTo>
                  <a:cubicBezTo>
                    <a:pt x="127" y="106"/>
                    <a:pt x="127" y="106"/>
                    <a:pt x="127" y="106"/>
                  </a:cubicBezTo>
                  <a:cubicBezTo>
                    <a:pt x="126" y="107"/>
                    <a:pt x="125" y="107"/>
                    <a:pt x="124" y="106"/>
                  </a:cubicBezTo>
                  <a:cubicBezTo>
                    <a:pt x="123" y="106"/>
                    <a:pt x="122" y="105"/>
                    <a:pt x="121" y="104"/>
                  </a:cubicBezTo>
                  <a:cubicBezTo>
                    <a:pt x="121" y="104"/>
                    <a:pt x="121" y="104"/>
                    <a:pt x="120" y="104"/>
                  </a:cubicBezTo>
                  <a:close/>
                  <a:moveTo>
                    <a:pt x="417" y="354"/>
                  </a:moveTo>
                  <a:cubicBezTo>
                    <a:pt x="410" y="348"/>
                    <a:pt x="400" y="348"/>
                    <a:pt x="394" y="354"/>
                  </a:cubicBezTo>
                  <a:cubicBezTo>
                    <a:pt x="363" y="384"/>
                    <a:pt x="324" y="405"/>
                    <a:pt x="281" y="413"/>
                  </a:cubicBezTo>
                  <a:cubicBezTo>
                    <a:pt x="263" y="416"/>
                    <a:pt x="245" y="417"/>
                    <a:pt x="226" y="415"/>
                  </a:cubicBezTo>
                  <a:cubicBezTo>
                    <a:pt x="129" y="406"/>
                    <a:pt x="53" y="333"/>
                    <a:pt x="37" y="241"/>
                  </a:cubicBezTo>
                  <a:cubicBezTo>
                    <a:pt x="33" y="224"/>
                    <a:pt x="32" y="205"/>
                    <a:pt x="34" y="186"/>
                  </a:cubicBezTo>
                  <a:cubicBezTo>
                    <a:pt x="40" y="121"/>
                    <a:pt x="74" y="66"/>
                    <a:pt x="123" y="32"/>
                  </a:cubicBezTo>
                  <a:cubicBezTo>
                    <a:pt x="131" y="27"/>
                    <a:pt x="132" y="17"/>
                    <a:pt x="127" y="9"/>
                  </a:cubicBezTo>
                  <a:cubicBezTo>
                    <a:pt x="122" y="2"/>
                    <a:pt x="112" y="0"/>
                    <a:pt x="105" y="5"/>
                  </a:cubicBezTo>
                  <a:cubicBezTo>
                    <a:pt x="48" y="45"/>
                    <a:pt x="8" y="109"/>
                    <a:pt x="2" y="183"/>
                  </a:cubicBezTo>
                  <a:cubicBezTo>
                    <a:pt x="0" y="205"/>
                    <a:pt x="1" y="226"/>
                    <a:pt x="5" y="247"/>
                  </a:cubicBezTo>
                  <a:cubicBezTo>
                    <a:pt x="23" y="353"/>
                    <a:pt x="111" y="437"/>
                    <a:pt x="223" y="447"/>
                  </a:cubicBezTo>
                  <a:cubicBezTo>
                    <a:pt x="245" y="449"/>
                    <a:pt x="266" y="448"/>
                    <a:pt x="287" y="444"/>
                  </a:cubicBezTo>
                  <a:cubicBezTo>
                    <a:pt x="337" y="436"/>
                    <a:pt x="382" y="412"/>
                    <a:pt x="416" y="377"/>
                  </a:cubicBezTo>
                  <a:cubicBezTo>
                    <a:pt x="423" y="371"/>
                    <a:pt x="423" y="360"/>
                    <a:pt x="417" y="3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8" name="Freeform 21"/>
            <p:cNvSpPr>
              <a:spLocks noEditPoints="1"/>
            </p:cNvSpPr>
            <p:nvPr/>
          </p:nvSpPr>
          <p:spPr bwMode="auto">
            <a:xfrm>
              <a:off x="1480128" y="658093"/>
              <a:ext cx="398462" cy="609600"/>
            </a:xfrm>
            <a:custGeom>
              <a:avLst/>
              <a:gdLst>
                <a:gd name="T0" fmla="*/ 129 w 336"/>
                <a:gd name="T1" fmla="*/ 22 h 513"/>
                <a:gd name="T2" fmla="*/ 135 w 336"/>
                <a:gd name="T3" fmla="*/ 10 h 513"/>
                <a:gd name="T4" fmla="*/ 163 w 336"/>
                <a:gd name="T5" fmla="*/ 2 h 513"/>
                <a:gd name="T6" fmla="*/ 175 w 336"/>
                <a:gd name="T7" fmla="*/ 8 h 513"/>
                <a:gd name="T8" fmla="*/ 177 w 336"/>
                <a:gd name="T9" fmla="*/ 13 h 513"/>
                <a:gd name="T10" fmla="*/ 171 w 336"/>
                <a:gd name="T11" fmla="*/ 25 h 513"/>
                <a:gd name="T12" fmla="*/ 142 w 336"/>
                <a:gd name="T13" fmla="*/ 34 h 513"/>
                <a:gd name="T14" fmla="*/ 131 w 336"/>
                <a:gd name="T15" fmla="*/ 28 h 513"/>
                <a:gd name="T16" fmla="*/ 129 w 336"/>
                <a:gd name="T17" fmla="*/ 22 h 513"/>
                <a:gd name="T18" fmla="*/ 209 w 336"/>
                <a:gd name="T19" fmla="*/ 287 h 513"/>
                <a:gd name="T20" fmla="*/ 198 w 336"/>
                <a:gd name="T21" fmla="*/ 303 h 513"/>
                <a:gd name="T22" fmla="*/ 216 w 336"/>
                <a:gd name="T23" fmla="*/ 310 h 513"/>
                <a:gd name="T24" fmla="*/ 266 w 336"/>
                <a:gd name="T25" fmla="*/ 294 h 513"/>
                <a:gd name="T26" fmla="*/ 278 w 336"/>
                <a:gd name="T27" fmla="*/ 278 h 513"/>
                <a:gd name="T28" fmla="*/ 259 w 336"/>
                <a:gd name="T29" fmla="*/ 272 h 513"/>
                <a:gd name="T30" fmla="*/ 209 w 336"/>
                <a:gd name="T31" fmla="*/ 287 h 513"/>
                <a:gd name="T32" fmla="*/ 336 w 336"/>
                <a:gd name="T33" fmla="*/ 366 h 513"/>
                <a:gd name="T34" fmla="*/ 336 w 336"/>
                <a:gd name="T35" fmla="*/ 376 h 513"/>
                <a:gd name="T36" fmla="*/ 328 w 336"/>
                <a:gd name="T37" fmla="*/ 385 h 513"/>
                <a:gd name="T38" fmla="*/ 312 w 336"/>
                <a:gd name="T39" fmla="*/ 385 h 513"/>
                <a:gd name="T40" fmla="*/ 228 w 336"/>
                <a:gd name="T41" fmla="*/ 451 h 513"/>
                <a:gd name="T42" fmla="*/ 295 w 336"/>
                <a:gd name="T43" fmla="*/ 497 h 513"/>
                <a:gd name="T44" fmla="*/ 280 w 336"/>
                <a:gd name="T45" fmla="*/ 513 h 513"/>
                <a:gd name="T46" fmla="*/ 63 w 336"/>
                <a:gd name="T47" fmla="*/ 513 h 513"/>
                <a:gd name="T48" fmla="*/ 48 w 336"/>
                <a:gd name="T49" fmla="*/ 497 h 513"/>
                <a:gd name="T50" fmla="*/ 105 w 336"/>
                <a:gd name="T51" fmla="*/ 454 h 513"/>
                <a:gd name="T52" fmla="*/ 0 w 336"/>
                <a:gd name="T53" fmla="*/ 292 h 513"/>
                <a:gd name="T54" fmla="*/ 142 w 336"/>
                <a:gd name="T55" fmla="*/ 124 h 513"/>
                <a:gd name="T56" fmla="*/ 125 w 336"/>
                <a:gd name="T57" fmla="*/ 68 h 513"/>
                <a:gd name="T58" fmla="*/ 136 w 336"/>
                <a:gd name="T59" fmla="*/ 49 h 513"/>
                <a:gd name="T60" fmla="*/ 186 w 336"/>
                <a:gd name="T61" fmla="*/ 33 h 513"/>
                <a:gd name="T62" fmla="*/ 206 w 336"/>
                <a:gd name="T63" fmla="*/ 43 h 513"/>
                <a:gd name="T64" fmla="*/ 266 w 336"/>
                <a:gd name="T65" fmla="*/ 235 h 513"/>
                <a:gd name="T66" fmla="*/ 255 w 336"/>
                <a:gd name="T67" fmla="*/ 255 h 513"/>
                <a:gd name="T68" fmla="*/ 205 w 336"/>
                <a:gd name="T69" fmla="*/ 271 h 513"/>
                <a:gd name="T70" fmla="*/ 185 w 336"/>
                <a:gd name="T71" fmla="*/ 260 h 513"/>
                <a:gd name="T72" fmla="*/ 161 w 336"/>
                <a:gd name="T73" fmla="*/ 182 h 513"/>
                <a:gd name="T74" fmla="*/ 62 w 336"/>
                <a:gd name="T75" fmla="*/ 286 h 513"/>
                <a:gd name="T76" fmla="*/ 154 w 336"/>
                <a:gd name="T77" fmla="*/ 400 h 513"/>
                <a:gd name="T78" fmla="*/ 204 w 336"/>
                <a:gd name="T79" fmla="*/ 385 h 513"/>
                <a:gd name="T80" fmla="*/ 187 w 336"/>
                <a:gd name="T81" fmla="*/ 385 h 513"/>
                <a:gd name="T82" fmla="*/ 178 w 336"/>
                <a:gd name="T83" fmla="*/ 376 h 513"/>
                <a:gd name="T84" fmla="*/ 178 w 336"/>
                <a:gd name="T85" fmla="*/ 366 h 513"/>
                <a:gd name="T86" fmla="*/ 187 w 336"/>
                <a:gd name="T87" fmla="*/ 357 h 513"/>
                <a:gd name="T88" fmla="*/ 328 w 336"/>
                <a:gd name="T89" fmla="*/ 357 h 513"/>
                <a:gd name="T90" fmla="*/ 336 w 336"/>
                <a:gd name="T91" fmla="*/ 366 h 513"/>
                <a:gd name="T92" fmla="*/ 183 w 336"/>
                <a:gd name="T93" fmla="*/ 95 h 513"/>
                <a:gd name="T94" fmla="*/ 214 w 336"/>
                <a:gd name="T95" fmla="*/ 200 h 513"/>
                <a:gd name="T96" fmla="*/ 220 w 336"/>
                <a:gd name="T97" fmla="*/ 206 h 513"/>
                <a:gd name="T98" fmla="*/ 224 w 336"/>
                <a:gd name="T99" fmla="*/ 206 h 513"/>
                <a:gd name="T100" fmla="*/ 229 w 336"/>
                <a:gd name="T101" fmla="*/ 196 h 513"/>
                <a:gd name="T102" fmla="*/ 198 w 336"/>
                <a:gd name="T103" fmla="*/ 91 h 513"/>
                <a:gd name="T104" fmla="*/ 188 w 336"/>
                <a:gd name="T105" fmla="*/ 86 h 513"/>
                <a:gd name="T106" fmla="*/ 183 w 336"/>
                <a:gd name="T107" fmla="*/ 95 h 513"/>
                <a:gd name="T108" fmla="*/ 184 w 336"/>
                <a:gd name="T109" fmla="*/ 441 h 513"/>
                <a:gd name="T110" fmla="*/ 151 w 336"/>
                <a:gd name="T111" fmla="*/ 441 h 513"/>
                <a:gd name="T112" fmla="*/ 151 w 336"/>
                <a:gd name="T113" fmla="*/ 474 h 513"/>
                <a:gd name="T114" fmla="*/ 184 w 336"/>
                <a:gd name="T115" fmla="*/ 474 h 513"/>
                <a:gd name="T116" fmla="*/ 184 w 336"/>
                <a:gd name="T117" fmla="*/ 441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36" h="513">
                  <a:moveTo>
                    <a:pt x="129" y="22"/>
                  </a:moveTo>
                  <a:cubicBezTo>
                    <a:pt x="127" y="17"/>
                    <a:pt x="130" y="12"/>
                    <a:pt x="135" y="10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8" y="0"/>
                    <a:pt x="173" y="3"/>
                    <a:pt x="175" y="8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8" y="18"/>
                    <a:pt x="176" y="23"/>
                    <a:pt x="171" y="25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38" y="35"/>
                    <a:pt x="132" y="33"/>
                    <a:pt x="131" y="28"/>
                  </a:cubicBezTo>
                  <a:lnTo>
                    <a:pt x="129" y="22"/>
                  </a:lnTo>
                  <a:close/>
                  <a:moveTo>
                    <a:pt x="209" y="287"/>
                  </a:moveTo>
                  <a:cubicBezTo>
                    <a:pt x="201" y="290"/>
                    <a:pt x="196" y="297"/>
                    <a:pt x="198" y="303"/>
                  </a:cubicBezTo>
                  <a:cubicBezTo>
                    <a:pt x="199" y="309"/>
                    <a:pt x="208" y="312"/>
                    <a:pt x="216" y="310"/>
                  </a:cubicBezTo>
                  <a:cubicBezTo>
                    <a:pt x="266" y="294"/>
                    <a:pt x="266" y="294"/>
                    <a:pt x="266" y="294"/>
                  </a:cubicBezTo>
                  <a:cubicBezTo>
                    <a:pt x="275" y="292"/>
                    <a:pt x="280" y="284"/>
                    <a:pt x="278" y="278"/>
                  </a:cubicBezTo>
                  <a:cubicBezTo>
                    <a:pt x="276" y="272"/>
                    <a:pt x="268" y="269"/>
                    <a:pt x="259" y="272"/>
                  </a:cubicBezTo>
                  <a:lnTo>
                    <a:pt x="209" y="287"/>
                  </a:lnTo>
                  <a:close/>
                  <a:moveTo>
                    <a:pt x="336" y="366"/>
                  </a:moveTo>
                  <a:cubicBezTo>
                    <a:pt x="336" y="376"/>
                    <a:pt x="336" y="376"/>
                    <a:pt x="336" y="376"/>
                  </a:cubicBezTo>
                  <a:cubicBezTo>
                    <a:pt x="336" y="381"/>
                    <a:pt x="333" y="385"/>
                    <a:pt x="328" y="385"/>
                  </a:cubicBezTo>
                  <a:cubicBezTo>
                    <a:pt x="312" y="385"/>
                    <a:pt x="312" y="385"/>
                    <a:pt x="312" y="385"/>
                  </a:cubicBezTo>
                  <a:cubicBezTo>
                    <a:pt x="294" y="409"/>
                    <a:pt x="259" y="436"/>
                    <a:pt x="228" y="451"/>
                  </a:cubicBezTo>
                  <a:cubicBezTo>
                    <a:pt x="263" y="460"/>
                    <a:pt x="295" y="483"/>
                    <a:pt x="295" y="497"/>
                  </a:cubicBezTo>
                  <a:cubicBezTo>
                    <a:pt x="295" y="507"/>
                    <a:pt x="286" y="513"/>
                    <a:pt x="280" y="513"/>
                  </a:cubicBezTo>
                  <a:cubicBezTo>
                    <a:pt x="63" y="513"/>
                    <a:pt x="63" y="513"/>
                    <a:pt x="63" y="513"/>
                  </a:cubicBezTo>
                  <a:cubicBezTo>
                    <a:pt x="54" y="513"/>
                    <a:pt x="48" y="506"/>
                    <a:pt x="48" y="497"/>
                  </a:cubicBezTo>
                  <a:cubicBezTo>
                    <a:pt x="48" y="483"/>
                    <a:pt x="73" y="466"/>
                    <a:pt x="105" y="454"/>
                  </a:cubicBezTo>
                  <a:cubicBezTo>
                    <a:pt x="25" y="409"/>
                    <a:pt x="0" y="361"/>
                    <a:pt x="0" y="292"/>
                  </a:cubicBezTo>
                  <a:cubicBezTo>
                    <a:pt x="0" y="217"/>
                    <a:pt x="52" y="148"/>
                    <a:pt x="142" y="124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3" y="60"/>
                    <a:pt x="127" y="51"/>
                    <a:pt x="136" y="49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94" y="30"/>
                    <a:pt x="203" y="35"/>
                    <a:pt x="206" y="43"/>
                  </a:cubicBezTo>
                  <a:cubicBezTo>
                    <a:pt x="266" y="235"/>
                    <a:pt x="266" y="235"/>
                    <a:pt x="266" y="235"/>
                  </a:cubicBezTo>
                  <a:cubicBezTo>
                    <a:pt x="268" y="244"/>
                    <a:pt x="264" y="253"/>
                    <a:pt x="255" y="255"/>
                  </a:cubicBezTo>
                  <a:cubicBezTo>
                    <a:pt x="205" y="271"/>
                    <a:pt x="205" y="271"/>
                    <a:pt x="205" y="271"/>
                  </a:cubicBezTo>
                  <a:cubicBezTo>
                    <a:pt x="197" y="273"/>
                    <a:pt x="188" y="269"/>
                    <a:pt x="185" y="260"/>
                  </a:cubicBezTo>
                  <a:cubicBezTo>
                    <a:pt x="161" y="182"/>
                    <a:pt x="161" y="182"/>
                    <a:pt x="161" y="182"/>
                  </a:cubicBezTo>
                  <a:cubicBezTo>
                    <a:pt x="116" y="187"/>
                    <a:pt x="62" y="230"/>
                    <a:pt x="62" y="286"/>
                  </a:cubicBezTo>
                  <a:cubicBezTo>
                    <a:pt x="62" y="345"/>
                    <a:pt x="106" y="400"/>
                    <a:pt x="154" y="400"/>
                  </a:cubicBezTo>
                  <a:cubicBezTo>
                    <a:pt x="176" y="400"/>
                    <a:pt x="193" y="394"/>
                    <a:pt x="204" y="385"/>
                  </a:cubicBezTo>
                  <a:cubicBezTo>
                    <a:pt x="187" y="385"/>
                    <a:pt x="187" y="385"/>
                    <a:pt x="187" y="385"/>
                  </a:cubicBezTo>
                  <a:cubicBezTo>
                    <a:pt x="182" y="385"/>
                    <a:pt x="178" y="381"/>
                    <a:pt x="178" y="376"/>
                  </a:cubicBezTo>
                  <a:cubicBezTo>
                    <a:pt x="178" y="366"/>
                    <a:pt x="178" y="366"/>
                    <a:pt x="178" y="366"/>
                  </a:cubicBezTo>
                  <a:cubicBezTo>
                    <a:pt x="178" y="361"/>
                    <a:pt x="182" y="357"/>
                    <a:pt x="187" y="357"/>
                  </a:cubicBezTo>
                  <a:cubicBezTo>
                    <a:pt x="328" y="357"/>
                    <a:pt x="328" y="357"/>
                    <a:pt x="328" y="357"/>
                  </a:cubicBezTo>
                  <a:cubicBezTo>
                    <a:pt x="333" y="357"/>
                    <a:pt x="336" y="361"/>
                    <a:pt x="336" y="366"/>
                  </a:cubicBezTo>
                  <a:close/>
                  <a:moveTo>
                    <a:pt x="183" y="95"/>
                  </a:moveTo>
                  <a:cubicBezTo>
                    <a:pt x="214" y="200"/>
                    <a:pt x="214" y="200"/>
                    <a:pt x="214" y="200"/>
                  </a:cubicBezTo>
                  <a:cubicBezTo>
                    <a:pt x="215" y="203"/>
                    <a:pt x="217" y="205"/>
                    <a:pt x="220" y="206"/>
                  </a:cubicBezTo>
                  <a:cubicBezTo>
                    <a:pt x="221" y="206"/>
                    <a:pt x="223" y="206"/>
                    <a:pt x="224" y="206"/>
                  </a:cubicBezTo>
                  <a:cubicBezTo>
                    <a:pt x="228" y="204"/>
                    <a:pt x="231" y="200"/>
                    <a:pt x="229" y="196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97" y="87"/>
                    <a:pt x="192" y="84"/>
                    <a:pt x="188" y="86"/>
                  </a:cubicBezTo>
                  <a:cubicBezTo>
                    <a:pt x="184" y="87"/>
                    <a:pt x="182" y="91"/>
                    <a:pt x="183" y="95"/>
                  </a:cubicBezTo>
                  <a:close/>
                  <a:moveTo>
                    <a:pt x="184" y="441"/>
                  </a:moveTo>
                  <a:cubicBezTo>
                    <a:pt x="175" y="432"/>
                    <a:pt x="160" y="432"/>
                    <a:pt x="151" y="441"/>
                  </a:cubicBezTo>
                  <a:cubicBezTo>
                    <a:pt x="142" y="450"/>
                    <a:pt x="142" y="465"/>
                    <a:pt x="151" y="474"/>
                  </a:cubicBezTo>
                  <a:cubicBezTo>
                    <a:pt x="160" y="483"/>
                    <a:pt x="175" y="483"/>
                    <a:pt x="184" y="474"/>
                  </a:cubicBezTo>
                  <a:cubicBezTo>
                    <a:pt x="193" y="465"/>
                    <a:pt x="193" y="450"/>
                    <a:pt x="184" y="4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9" name="Freeform 22"/>
            <p:cNvSpPr>
              <a:spLocks noEditPoints="1"/>
            </p:cNvSpPr>
            <p:nvPr/>
          </p:nvSpPr>
          <p:spPr bwMode="auto">
            <a:xfrm>
              <a:off x="1394403" y="1802680"/>
              <a:ext cx="579437" cy="571500"/>
            </a:xfrm>
            <a:custGeom>
              <a:avLst/>
              <a:gdLst>
                <a:gd name="T0" fmla="*/ 284 w 488"/>
                <a:gd name="T1" fmla="*/ 205 h 481"/>
                <a:gd name="T2" fmla="*/ 215 w 488"/>
                <a:gd name="T3" fmla="*/ 176 h 481"/>
                <a:gd name="T4" fmla="*/ 166 w 488"/>
                <a:gd name="T5" fmla="*/ 195 h 481"/>
                <a:gd name="T6" fmla="*/ 27 w 488"/>
                <a:gd name="T7" fmla="*/ 269 h 481"/>
                <a:gd name="T8" fmla="*/ 26 w 488"/>
                <a:gd name="T9" fmla="*/ 269 h 481"/>
                <a:gd name="T10" fmla="*/ 15 w 488"/>
                <a:gd name="T11" fmla="*/ 300 h 481"/>
                <a:gd name="T12" fmla="*/ 189 w 488"/>
                <a:gd name="T13" fmla="*/ 474 h 481"/>
                <a:gd name="T14" fmla="*/ 205 w 488"/>
                <a:gd name="T15" fmla="*/ 481 h 481"/>
                <a:gd name="T16" fmla="*/ 220 w 488"/>
                <a:gd name="T17" fmla="*/ 462 h 481"/>
                <a:gd name="T18" fmla="*/ 294 w 488"/>
                <a:gd name="T19" fmla="*/ 323 h 481"/>
                <a:gd name="T20" fmla="*/ 284 w 488"/>
                <a:gd name="T21" fmla="*/ 205 h 481"/>
                <a:gd name="T22" fmla="*/ 235 w 488"/>
                <a:gd name="T23" fmla="*/ 213 h 481"/>
                <a:gd name="T24" fmla="*/ 224 w 488"/>
                <a:gd name="T25" fmla="*/ 219 h 481"/>
                <a:gd name="T26" fmla="*/ 189 w 488"/>
                <a:gd name="T27" fmla="*/ 233 h 481"/>
                <a:gd name="T28" fmla="*/ 63 w 488"/>
                <a:gd name="T29" fmla="*/ 306 h 481"/>
                <a:gd name="T30" fmla="*/ 61 w 488"/>
                <a:gd name="T31" fmla="*/ 306 h 481"/>
                <a:gd name="T32" fmla="*/ 52 w 488"/>
                <a:gd name="T33" fmla="*/ 299 h 481"/>
                <a:gd name="T34" fmla="*/ 58 w 488"/>
                <a:gd name="T35" fmla="*/ 288 h 481"/>
                <a:gd name="T36" fmla="*/ 176 w 488"/>
                <a:gd name="T37" fmla="*/ 220 h 481"/>
                <a:gd name="T38" fmla="*/ 229 w 488"/>
                <a:gd name="T39" fmla="*/ 202 h 481"/>
                <a:gd name="T40" fmla="*/ 235 w 488"/>
                <a:gd name="T41" fmla="*/ 213 h 481"/>
                <a:gd name="T42" fmla="*/ 467 w 488"/>
                <a:gd name="T43" fmla="*/ 97 h 481"/>
                <a:gd name="T44" fmla="*/ 317 w 488"/>
                <a:gd name="T45" fmla="*/ 220 h 481"/>
                <a:gd name="T46" fmla="*/ 314 w 488"/>
                <a:gd name="T47" fmla="*/ 224 h 481"/>
                <a:gd name="T48" fmla="*/ 294 w 488"/>
                <a:gd name="T49" fmla="*/ 196 h 481"/>
                <a:gd name="T50" fmla="*/ 265 w 488"/>
                <a:gd name="T51" fmla="*/ 175 h 481"/>
                <a:gd name="T52" fmla="*/ 269 w 488"/>
                <a:gd name="T53" fmla="*/ 172 h 481"/>
                <a:gd name="T54" fmla="*/ 392 w 488"/>
                <a:gd name="T55" fmla="*/ 22 h 481"/>
                <a:gd name="T56" fmla="*/ 464 w 488"/>
                <a:gd name="T57" fmla="*/ 25 h 481"/>
                <a:gd name="T58" fmla="*/ 467 w 488"/>
                <a:gd name="T59" fmla="*/ 97 h 481"/>
                <a:gd name="T60" fmla="*/ 164 w 488"/>
                <a:gd name="T61" fmla="*/ 471 h 481"/>
                <a:gd name="T62" fmla="*/ 107 w 488"/>
                <a:gd name="T63" fmla="*/ 457 h 481"/>
                <a:gd name="T64" fmla="*/ 94 w 488"/>
                <a:gd name="T65" fmla="*/ 400 h 481"/>
                <a:gd name="T66" fmla="*/ 157 w 488"/>
                <a:gd name="T67" fmla="*/ 464 h 481"/>
                <a:gd name="T68" fmla="*/ 164 w 488"/>
                <a:gd name="T69" fmla="*/ 47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88" h="481">
                  <a:moveTo>
                    <a:pt x="284" y="205"/>
                  </a:moveTo>
                  <a:cubicBezTo>
                    <a:pt x="264" y="186"/>
                    <a:pt x="239" y="176"/>
                    <a:pt x="215" y="176"/>
                  </a:cubicBezTo>
                  <a:cubicBezTo>
                    <a:pt x="196" y="176"/>
                    <a:pt x="179" y="182"/>
                    <a:pt x="166" y="195"/>
                  </a:cubicBezTo>
                  <a:cubicBezTo>
                    <a:pt x="137" y="224"/>
                    <a:pt x="80" y="265"/>
                    <a:pt x="27" y="269"/>
                  </a:cubicBezTo>
                  <a:cubicBezTo>
                    <a:pt x="27" y="269"/>
                    <a:pt x="26" y="269"/>
                    <a:pt x="26" y="269"/>
                  </a:cubicBezTo>
                  <a:cubicBezTo>
                    <a:pt x="13" y="269"/>
                    <a:pt x="0" y="281"/>
                    <a:pt x="15" y="300"/>
                  </a:cubicBezTo>
                  <a:cubicBezTo>
                    <a:pt x="20" y="307"/>
                    <a:pt x="182" y="469"/>
                    <a:pt x="189" y="474"/>
                  </a:cubicBezTo>
                  <a:cubicBezTo>
                    <a:pt x="195" y="479"/>
                    <a:pt x="200" y="481"/>
                    <a:pt x="205" y="481"/>
                  </a:cubicBezTo>
                  <a:cubicBezTo>
                    <a:pt x="215" y="481"/>
                    <a:pt x="220" y="471"/>
                    <a:pt x="220" y="462"/>
                  </a:cubicBezTo>
                  <a:cubicBezTo>
                    <a:pt x="224" y="409"/>
                    <a:pt x="265" y="352"/>
                    <a:pt x="294" y="323"/>
                  </a:cubicBezTo>
                  <a:cubicBezTo>
                    <a:pt x="323" y="294"/>
                    <a:pt x="318" y="241"/>
                    <a:pt x="284" y="205"/>
                  </a:cubicBezTo>
                  <a:close/>
                  <a:moveTo>
                    <a:pt x="235" y="213"/>
                  </a:moveTo>
                  <a:cubicBezTo>
                    <a:pt x="234" y="218"/>
                    <a:pt x="228" y="221"/>
                    <a:pt x="224" y="219"/>
                  </a:cubicBezTo>
                  <a:cubicBezTo>
                    <a:pt x="213" y="216"/>
                    <a:pt x="202" y="220"/>
                    <a:pt x="189" y="233"/>
                  </a:cubicBezTo>
                  <a:cubicBezTo>
                    <a:pt x="157" y="265"/>
                    <a:pt x="109" y="293"/>
                    <a:pt x="63" y="306"/>
                  </a:cubicBezTo>
                  <a:cubicBezTo>
                    <a:pt x="62" y="306"/>
                    <a:pt x="61" y="306"/>
                    <a:pt x="61" y="306"/>
                  </a:cubicBezTo>
                  <a:cubicBezTo>
                    <a:pt x="57" y="306"/>
                    <a:pt x="53" y="303"/>
                    <a:pt x="52" y="299"/>
                  </a:cubicBezTo>
                  <a:cubicBezTo>
                    <a:pt x="50" y="294"/>
                    <a:pt x="53" y="289"/>
                    <a:pt x="58" y="288"/>
                  </a:cubicBezTo>
                  <a:cubicBezTo>
                    <a:pt x="101" y="276"/>
                    <a:pt x="146" y="250"/>
                    <a:pt x="176" y="220"/>
                  </a:cubicBezTo>
                  <a:cubicBezTo>
                    <a:pt x="182" y="213"/>
                    <a:pt x="203" y="193"/>
                    <a:pt x="229" y="202"/>
                  </a:cubicBezTo>
                  <a:cubicBezTo>
                    <a:pt x="234" y="203"/>
                    <a:pt x="237" y="209"/>
                    <a:pt x="235" y="213"/>
                  </a:cubicBezTo>
                  <a:close/>
                  <a:moveTo>
                    <a:pt x="467" y="97"/>
                  </a:moveTo>
                  <a:cubicBezTo>
                    <a:pt x="413" y="151"/>
                    <a:pt x="360" y="147"/>
                    <a:pt x="317" y="220"/>
                  </a:cubicBezTo>
                  <a:cubicBezTo>
                    <a:pt x="316" y="221"/>
                    <a:pt x="315" y="223"/>
                    <a:pt x="314" y="224"/>
                  </a:cubicBezTo>
                  <a:cubicBezTo>
                    <a:pt x="309" y="214"/>
                    <a:pt x="302" y="204"/>
                    <a:pt x="294" y="196"/>
                  </a:cubicBezTo>
                  <a:cubicBezTo>
                    <a:pt x="285" y="187"/>
                    <a:pt x="275" y="180"/>
                    <a:pt x="265" y="175"/>
                  </a:cubicBezTo>
                  <a:cubicBezTo>
                    <a:pt x="266" y="174"/>
                    <a:pt x="268" y="173"/>
                    <a:pt x="269" y="172"/>
                  </a:cubicBezTo>
                  <a:cubicBezTo>
                    <a:pt x="343" y="130"/>
                    <a:pt x="338" y="76"/>
                    <a:pt x="392" y="22"/>
                  </a:cubicBezTo>
                  <a:cubicBezTo>
                    <a:pt x="414" y="0"/>
                    <a:pt x="443" y="4"/>
                    <a:pt x="464" y="25"/>
                  </a:cubicBezTo>
                  <a:cubicBezTo>
                    <a:pt x="485" y="46"/>
                    <a:pt x="488" y="76"/>
                    <a:pt x="467" y="97"/>
                  </a:cubicBezTo>
                  <a:close/>
                  <a:moveTo>
                    <a:pt x="164" y="471"/>
                  </a:moveTo>
                  <a:cubicBezTo>
                    <a:pt x="146" y="478"/>
                    <a:pt x="124" y="473"/>
                    <a:pt x="107" y="457"/>
                  </a:cubicBezTo>
                  <a:cubicBezTo>
                    <a:pt x="91" y="440"/>
                    <a:pt x="86" y="417"/>
                    <a:pt x="94" y="400"/>
                  </a:cubicBezTo>
                  <a:cubicBezTo>
                    <a:pt x="112" y="418"/>
                    <a:pt x="136" y="443"/>
                    <a:pt x="157" y="464"/>
                  </a:cubicBezTo>
                  <a:cubicBezTo>
                    <a:pt x="159" y="466"/>
                    <a:pt x="161" y="468"/>
                    <a:pt x="164" y="47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0" name="Freeform 23"/>
            <p:cNvSpPr>
              <a:spLocks noEditPoints="1"/>
            </p:cNvSpPr>
            <p:nvPr/>
          </p:nvSpPr>
          <p:spPr bwMode="auto">
            <a:xfrm>
              <a:off x="335541" y="1804268"/>
              <a:ext cx="642937" cy="601663"/>
            </a:xfrm>
            <a:custGeom>
              <a:avLst/>
              <a:gdLst>
                <a:gd name="T0" fmla="*/ 530 w 542"/>
                <a:gd name="T1" fmla="*/ 256 h 507"/>
                <a:gd name="T2" fmla="*/ 259 w 542"/>
                <a:gd name="T3" fmla="*/ 40 h 507"/>
                <a:gd name="T4" fmla="*/ 213 w 542"/>
                <a:gd name="T5" fmla="*/ 157 h 507"/>
                <a:gd name="T6" fmla="*/ 269 w 542"/>
                <a:gd name="T7" fmla="*/ 259 h 507"/>
                <a:gd name="T8" fmla="*/ 269 w 542"/>
                <a:gd name="T9" fmla="*/ 261 h 507"/>
                <a:gd name="T10" fmla="*/ 288 w 542"/>
                <a:gd name="T11" fmla="*/ 261 h 507"/>
                <a:gd name="T12" fmla="*/ 361 w 542"/>
                <a:gd name="T13" fmla="*/ 347 h 507"/>
                <a:gd name="T14" fmla="*/ 369 w 542"/>
                <a:gd name="T15" fmla="*/ 391 h 507"/>
                <a:gd name="T16" fmla="*/ 363 w 542"/>
                <a:gd name="T17" fmla="*/ 420 h 507"/>
                <a:gd name="T18" fmla="*/ 344 w 542"/>
                <a:gd name="T19" fmla="*/ 428 h 507"/>
                <a:gd name="T20" fmla="*/ 308 w 542"/>
                <a:gd name="T21" fmla="*/ 416 h 507"/>
                <a:gd name="T22" fmla="*/ 274 w 542"/>
                <a:gd name="T23" fmla="*/ 402 h 507"/>
                <a:gd name="T24" fmla="*/ 216 w 542"/>
                <a:gd name="T25" fmla="*/ 339 h 507"/>
                <a:gd name="T26" fmla="*/ 214 w 542"/>
                <a:gd name="T27" fmla="*/ 313 h 507"/>
                <a:gd name="T28" fmla="*/ 205 w 542"/>
                <a:gd name="T29" fmla="*/ 310 h 507"/>
                <a:gd name="T30" fmla="*/ 119 w 542"/>
                <a:gd name="T31" fmla="*/ 232 h 507"/>
                <a:gd name="T32" fmla="*/ 283 w 542"/>
                <a:gd name="T33" fmla="*/ 486 h 507"/>
                <a:gd name="T34" fmla="*/ 472 w 542"/>
                <a:gd name="T35" fmla="*/ 445 h 507"/>
                <a:gd name="T36" fmla="*/ 530 w 542"/>
                <a:gd name="T37" fmla="*/ 256 h 507"/>
                <a:gd name="T38" fmla="*/ 340 w 542"/>
                <a:gd name="T39" fmla="*/ 154 h 507"/>
                <a:gd name="T40" fmla="*/ 294 w 542"/>
                <a:gd name="T41" fmla="*/ 165 h 507"/>
                <a:gd name="T42" fmla="*/ 282 w 542"/>
                <a:gd name="T43" fmla="*/ 119 h 507"/>
                <a:gd name="T44" fmla="*/ 329 w 542"/>
                <a:gd name="T45" fmla="*/ 107 h 507"/>
                <a:gd name="T46" fmla="*/ 340 w 542"/>
                <a:gd name="T47" fmla="*/ 154 h 507"/>
                <a:gd name="T48" fmla="*/ 374 w 542"/>
                <a:gd name="T49" fmla="*/ 182 h 507"/>
                <a:gd name="T50" fmla="*/ 420 w 542"/>
                <a:gd name="T51" fmla="*/ 170 h 507"/>
                <a:gd name="T52" fmla="*/ 432 w 542"/>
                <a:gd name="T53" fmla="*/ 217 h 507"/>
                <a:gd name="T54" fmla="*/ 385 w 542"/>
                <a:gd name="T55" fmla="*/ 229 h 507"/>
                <a:gd name="T56" fmla="*/ 374 w 542"/>
                <a:gd name="T57" fmla="*/ 182 h 507"/>
                <a:gd name="T58" fmla="*/ 465 w 542"/>
                <a:gd name="T59" fmla="*/ 331 h 507"/>
                <a:gd name="T60" fmla="*/ 418 w 542"/>
                <a:gd name="T61" fmla="*/ 343 h 507"/>
                <a:gd name="T62" fmla="*/ 406 w 542"/>
                <a:gd name="T63" fmla="*/ 296 h 507"/>
                <a:gd name="T64" fmla="*/ 453 w 542"/>
                <a:gd name="T65" fmla="*/ 284 h 507"/>
                <a:gd name="T66" fmla="*/ 465 w 542"/>
                <a:gd name="T67" fmla="*/ 331 h 507"/>
                <a:gd name="T68" fmla="*/ 5 w 542"/>
                <a:gd name="T69" fmla="*/ 38 h 507"/>
                <a:gd name="T70" fmla="*/ 10 w 542"/>
                <a:gd name="T71" fmla="*/ 14 h 507"/>
                <a:gd name="T72" fmla="*/ 22 w 542"/>
                <a:gd name="T73" fmla="*/ 10 h 507"/>
                <a:gd name="T74" fmla="*/ 38 w 542"/>
                <a:gd name="T75" fmla="*/ 16 h 507"/>
                <a:gd name="T76" fmla="*/ 174 w 542"/>
                <a:gd name="T77" fmla="*/ 143 h 507"/>
                <a:gd name="T78" fmla="*/ 252 w 542"/>
                <a:gd name="T79" fmla="*/ 262 h 507"/>
                <a:gd name="T80" fmla="*/ 213 w 542"/>
                <a:gd name="T81" fmla="*/ 294 h 507"/>
                <a:gd name="T82" fmla="*/ 114 w 542"/>
                <a:gd name="T83" fmla="*/ 193 h 507"/>
                <a:gd name="T84" fmla="*/ 5 w 542"/>
                <a:gd name="T85" fmla="*/ 38 h 507"/>
                <a:gd name="T86" fmla="*/ 231 w 542"/>
                <a:gd name="T87" fmla="*/ 305 h 507"/>
                <a:gd name="T88" fmla="*/ 233 w 542"/>
                <a:gd name="T89" fmla="*/ 300 h 507"/>
                <a:gd name="T90" fmla="*/ 259 w 542"/>
                <a:gd name="T91" fmla="*/ 278 h 507"/>
                <a:gd name="T92" fmla="*/ 260 w 542"/>
                <a:gd name="T93" fmla="*/ 278 h 507"/>
                <a:gd name="T94" fmla="*/ 297 w 542"/>
                <a:gd name="T95" fmla="*/ 278 h 507"/>
                <a:gd name="T96" fmla="*/ 343 w 542"/>
                <a:gd name="T97" fmla="*/ 348 h 507"/>
                <a:gd name="T98" fmla="*/ 351 w 542"/>
                <a:gd name="T99" fmla="*/ 407 h 507"/>
                <a:gd name="T100" fmla="*/ 344 w 542"/>
                <a:gd name="T101" fmla="*/ 410 h 507"/>
                <a:gd name="T102" fmla="*/ 281 w 542"/>
                <a:gd name="T103" fmla="*/ 386 h 507"/>
                <a:gd name="T104" fmla="*/ 231 w 542"/>
                <a:gd name="T105" fmla="*/ 30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42" h="507">
                  <a:moveTo>
                    <a:pt x="530" y="256"/>
                  </a:moveTo>
                  <a:cubicBezTo>
                    <a:pt x="503" y="105"/>
                    <a:pt x="350" y="0"/>
                    <a:pt x="259" y="40"/>
                  </a:cubicBezTo>
                  <a:cubicBezTo>
                    <a:pt x="200" y="66"/>
                    <a:pt x="212" y="115"/>
                    <a:pt x="213" y="157"/>
                  </a:cubicBezTo>
                  <a:cubicBezTo>
                    <a:pt x="239" y="186"/>
                    <a:pt x="264" y="226"/>
                    <a:pt x="269" y="259"/>
                  </a:cubicBezTo>
                  <a:cubicBezTo>
                    <a:pt x="269" y="261"/>
                    <a:pt x="269" y="261"/>
                    <a:pt x="269" y="261"/>
                  </a:cubicBezTo>
                  <a:cubicBezTo>
                    <a:pt x="275" y="261"/>
                    <a:pt x="281" y="261"/>
                    <a:pt x="288" y="261"/>
                  </a:cubicBezTo>
                  <a:cubicBezTo>
                    <a:pt x="310" y="262"/>
                    <a:pt x="353" y="269"/>
                    <a:pt x="361" y="347"/>
                  </a:cubicBezTo>
                  <a:cubicBezTo>
                    <a:pt x="363" y="372"/>
                    <a:pt x="367" y="384"/>
                    <a:pt x="369" y="391"/>
                  </a:cubicBezTo>
                  <a:cubicBezTo>
                    <a:pt x="371" y="398"/>
                    <a:pt x="374" y="409"/>
                    <a:pt x="363" y="420"/>
                  </a:cubicBezTo>
                  <a:cubicBezTo>
                    <a:pt x="358" y="425"/>
                    <a:pt x="352" y="428"/>
                    <a:pt x="344" y="428"/>
                  </a:cubicBezTo>
                  <a:cubicBezTo>
                    <a:pt x="336" y="428"/>
                    <a:pt x="328" y="424"/>
                    <a:pt x="308" y="416"/>
                  </a:cubicBezTo>
                  <a:cubicBezTo>
                    <a:pt x="299" y="412"/>
                    <a:pt x="288" y="408"/>
                    <a:pt x="274" y="402"/>
                  </a:cubicBezTo>
                  <a:cubicBezTo>
                    <a:pt x="232" y="386"/>
                    <a:pt x="219" y="359"/>
                    <a:pt x="216" y="339"/>
                  </a:cubicBezTo>
                  <a:cubicBezTo>
                    <a:pt x="215" y="331"/>
                    <a:pt x="214" y="322"/>
                    <a:pt x="214" y="313"/>
                  </a:cubicBezTo>
                  <a:cubicBezTo>
                    <a:pt x="205" y="310"/>
                    <a:pt x="205" y="310"/>
                    <a:pt x="205" y="310"/>
                  </a:cubicBezTo>
                  <a:cubicBezTo>
                    <a:pt x="169" y="292"/>
                    <a:pt x="139" y="258"/>
                    <a:pt x="119" y="232"/>
                  </a:cubicBezTo>
                  <a:cubicBezTo>
                    <a:pt x="70" y="289"/>
                    <a:pt x="158" y="446"/>
                    <a:pt x="283" y="486"/>
                  </a:cubicBezTo>
                  <a:cubicBezTo>
                    <a:pt x="345" y="507"/>
                    <a:pt x="419" y="490"/>
                    <a:pt x="472" y="445"/>
                  </a:cubicBezTo>
                  <a:cubicBezTo>
                    <a:pt x="527" y="398"/>
                    <a:pt x="542" y="324"/>
                    <a:pt x="530" y="256"/>
                  </a:cubicBezTo>
                  <a:close/>
                  <a:moveTo>
                    <a:pt x="340" y="154"/>
                  </a:moveTo>
                  <a:cubicBezTo>
                    <a:pt x="331" y="170"/>
                    <a:pt x="310" y="175"/>
                    <a:pt x="294" y="165"/>
                  </a:cubicBezTo>
                  <a:cubicBezTo>
                    <a:pt x="277" y="156"/>
                    <a:pt x="272" y="135"/>
                    <a:pt x="282" y="119"/>
                  </a:cubicBezTo>
                  <a:cubicBezTo>
                    <a:pt x="292" y="102"/>
                    <a:pt x="313" y="97"/>
                    <a:pt x="329" y="107"/>
                  </a:cubicBezTo>
                  <a:cubicBezTo>
                    <a:pt x="345" y="117"/>
                    <a:pt x="350" y="138"/>
                    <a:pt x="340" y="154"/>
                  </a:cubicBezTo>
                  <a:close/>
                  <a:moveTo>
                    <a:pt x="374" y="182"/>
                  </a:moveTo>
                  <a:cubicBezTo>
                    <a:pt x="383" y="166"/>
                    <a:pt x="404" y="161"/>
                    <a:pt x="420" y="170"/>
                  </a:cubicBezTo>
                  <a:cubicBezTo>
                    <a:pt x="436" y="180"/>
                    <a:pt x="442" y="201"/>
                    <a:pt x="432" y="217"/>
                  </a:cubicBezTo>
                  <a:cubicBezTo>
                    <a:pt x="422" y="233"/>
                    <a:pt x="401" y="239"/>
                    <a:pt x="385" y="229"/>
                  </a:cubicBezTo>
                  <a:cubicBezTo>
                    <a:pt x="369" y="219"/>
                    <a:pt x="364" y="198"/>
                    <a:pt x="374" y="182"/>
                  </a:cubicBezTo>
                  <a:close/>
                  <a:moveTo>
                    <a:pt x="465" y="331"/>
                  </a:moveTo>
                  <a:cubicBezTo>
                    <a:pt x="455" y="347"/>
                    <a:pt x="434" y="352"/>
                    <a:pt x="418" y="343"/>
                  </a:cubicBezTo>
                  <a:cubicBezTo>
                    <a:pt x="402" y="333"/>
                    <a:pt x="397" y="312"/>
                    <a:pt x="406" y="296"/>
                  </a:cubicBezTo>
                  <a:cubicBezTo>
                    <a:pt x="416" y="280"/>
                    <a:pt x="437" y="275"/>
                    <a:pt x="453" y="284"/>
                  </a:cubicBezTo>
                  <a:cubicBezTo>
                    <a:pt x="469" y="294"/>
                    <a:pt x="474" y="315"/>
                    <a:pt x="465" y="331"/>
                  </a:cubicBezTo>
                  <a:close/>
                  <a:moveTo>
                    <a:pt x="5" y="38"/>
                  </a:moveTo>
                  <a:cubicBezTo>
                    <a:pt x="0" y="30"/>
                    <a:pt x="1" y="20"/>
                    <a:pt x="10" y="14"/>
                  </a:cubicBezTo>
                  <a:cubicBezTo>
                    <a:pt x="14" y="11"/>
                    <a:pt x="18" y="10"/>
                    <a:pt x="22" y="10"/>
                  </a:cubicBezTo>
                  <a:cubicBezTo>
                    <a:pt x="28" y="10"/>
                    <a:pt x="34" y="12"/>
                    <a:pt x="38" y="16"/>
                  </a:cubicBezTo>
                  <a:cubicBezTo>
                    <a:pt x="57" y="35"/>
                    <a:pt x="120" y="99"/>
                    <a:pt x="174" y="143"/>
                  </a:cubicBezTo>
                  <a:cubicBezTo>
                    <a:pt x="204" y="167"/>
                    <a:pt x="246" y="222"/>
                    <a:pt x="252" y="262"/>
                  </a:cubicBezTo>
                  <a:cubicBezTo>
                    <a:pt x="213" y="294"/>
                    <a:pt x="213" y="294"/>
                    <a:pt x="213" y="294"/>
                  </a:cubicBezTo>
                  <a:cubicBezTo>
                    <a:pt x="171" y="274"/>
                    <a:pt x="133" y="225"/>
                    <a:pt x="114" y="193"/>
                  </a:cubicBezTo>
                  <a:cubicBezTo>
                    <a:pt x="69" y="119"/>
                    <a:pt x="16" y="58"/>
                    <a:pt x="5" y="38"/>
                  </a:cubicBezTo>
                  <a:close/>
                  <a:moveTo>
                    <a:pt x="231" y="305"/>
                  </a:moveTo>
                  <a:cubicBezTo>
                    <a:pt x="232" y="304"/>
                    <a:pt x="232" y="302"/>
                    <a:pt x="233" y="300"/>
                  </a:cubicBezTo>
                  <a:cubicBezTo>
                    <a:pt x="259" y="278"/>
                    <a:pt x="259" y="278"/>
                    <a:pt x="259" y="278"/>
                  </a:cubicBezTo>
                  <a:cubicBezTo>
                    <a:pt x="259" y="278"/>
                    <a:pt x="260" y="278"/>
                    <a:pt x="260" y="278"/>
                  </a:cubicBezTo>
                  <a:cubicBezTo>
                    <a:pt x="270" y="275"/>
                    <a:pt x="283" y="275"/>
                    <a:pt x="297" y="278"/>
                  </a:cubicBezTo>
                  <a:cubicBezTo>
                    <a:pt x="312" y="281"/>
                    <a:pt x="338" y="291"/>
                    <a:pt x="343" y="348"/>
                  </a:cubicBezTo>
                  <a:cubicBezTo>
                    <a:pt x="348" y="401"/>
                    <a:pt x="358" y="400"/>
                    <a:pt x="351" y="407"/>
                  </a:cubicBezTo>
                  <a:cubicBezTo>
                    <a:pt x="349" y="409"/>
                    <a:pt x="347" y="410"/>
                    <a:pt x="344" y="410"/>
                  </a:cubicBezTo>
                  <a:cubicBezTo>
                    <a:pt x="337" y="410"/>
                    <a:pt x="322" y="403"/>
                    <a:pt x="281" y="386"/>
                  </a:cubicBezTo>
                  <a:cubicBezTo>
                    <a:pt x="220" y="362"/>
                    <a:pt x="230" y="314"/>
                    <a:pt x="231" y="30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1" name="Freeform 24"/>
            <p:cNvSpPr/>
            <p:nvPr/>
          </p:nvSpPr>
          <p:spPr bwMode="auto">
            <a:xfrm>
              <a:off x="2399291" y="1905868"/>
              <a:ext cx="228600" cy="52388"/>
            </a:xfrm>
            <a:custGeom>
              <a:avLst/>
              <a:gdLst>
                <a:gd name="T0" fmla="*/ 184 w 192"/>
                <a:gd name="T1" fmla="*/ 44 h 44"/>
                <a:gd name="T2" fmla="*/ 180 w 192"/>
                <a:gd name="T3" fmla="*/ 43 h 44"/>
                <a:gd name="T4" fmla="*/ 10 w 192"/>
                <a:gd name="T5" fmla="*/ 32 h 44"/>
                <a:gd name="T6" fmla="*/ 1 w 192"/>
                <a:gd name="T7" fmla="*/ 27 h 44"/>
                <a:gd name="T8" fmla="*/ 6 w 192"/>
                <a:gd name="T9" fmla="*/ 19 h 44"/>
                <a:gd name="T10" fmla="*/ 188 w 192"/>
                <a:gd name="T11" fmla="*/ 31 h 44"/>
                <a:gd name="T12" fmla="*/ 190 w 192"/>
                <a:gd name="T13" fmla="*/ 41 h 44"/>
                <a:gd name="T14" fmla="*/ 184 w 192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44">
                  <a:moveTo>
                    <a:pt x="184" y="44"/>
                  </a:moveTo>
                  <a:cubicBezTo>
                    <a:pt x="183" y="44"/>
                    <a:pt x="181" y="44"/>
                    <a:pt x="180" y="43"/>
                  </a:cubicBezTo>
                  <a:cubicBezTo>
                    <a:pt x="150" y="23"/>
                    <a:pt x="83" y="12"/>
                    <a:pt x="10" y="32"/>
                  </a:cubicBezTo>
                  <a:cubicBezTo>
                    <a:pt x="6" y="33"/>
                    <a:pt x="2" y="31"/>
                    <a:pt x="1" y="27"/>
                  </a:cubicBezTo>
                  <a:cubicBezTo>
                    <a:pt x="0" y="23"/>
                    <a:pt x="2" y="20"/>
                    <a:pt x="6" y="19"/>
                  </a:cubicBezTo>
                  <a:cubicBezTo>
                    <a:pt x="73" y="0"/>
                    <a:pt x="148" y="5"/>
                    <a:pt x="188" y="31"/>
                  </a:cubicBezTo>
                  <a:cubicBezTo>
                    <a:pt x="191" y="33"/>
                    <a:pt x="192" y="38"/>
                    <a:pt x="190" y="41"/>
                  </a:cubicBezTo>
                  <a:cubicBezTo>
                    <a:pt x="189" y="43"/>
                    <a:pt x="186" y="44"/>
                    <a:pt x="184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2" name="Freeform 25"/>
            <p:cNvSpPr/>
            <p:nvPr/>
          </p:nvSpPr>
          <p:spPr bwMode="auto">
            <a:xfrm>
              <a:off x="2399291" y="1970955"/>
              <a:ext cx="228600" cy="50800"/>
            </a:xfrm>
            <a:custGeom>
              <a:avLst/>
              <a:gdLst>
                <a:gd name="T0" fmla="*/ 184 w 192"/>
                <a:gd name="T1" fmla="*/ 43 h 43"/>
                <a:gd name="T2" fmla="*/ 180 w 192"/>
                <a:gd name="T3" fmla="*/ 42 h 43"/>
                <a:gd name="T4" fmla="*/ 10 w 192"/>
                <a:gd name="T5" fmla="*/ 32 h 43"/>
                <a:gd name="T6" fmla="*/ 1 w 192"/>
                <a:gd name="T7" fmla="*/ 27 h 43"/>
                <a:gd name="T8" fmla="*/ 6 w 192"/>
                <a:gd name="T9" fmla="*/ 19 h 43"/>
                <a:gd name="T10" fmla="*/ 188 w 192"/>
                <a:gd name="T11" fmla="*/ 30 h 43"/>
                <a:gd name="T12" fmla="*/ 190 w 192"/>
                <a:gd name="T13" fmla="*/ 40 h 43"/>
                <a:gd name="T14" fmla="*/ 184 w 192"/>
                <a:gd name="T1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43">
                  <a:moveTo>
                    <a:pt x="184" y="43"/>
                  </a:moveTo>
                  <a:cubicBezTo>
                    <a:pt x="183" y="43"/>
                    <a:pt x="181" y="43"/>
                    <a:pt x="180" y="42"/>
                  </a:cubicBezTo>
                  <a:cubicBezTo>
                    <a:pt x="150" y="23"/>
                    <a:pt x="84" y="11"/>
                    <a:pt x="10" y="32"/>
                  </a:cubicBezTo>
                  <a:cubicBezTo>
                    <a:pt x="6" y="33"/>
                    <a:pt x="2" y="31"/>
                    <a:pt x="1" y="27"/>
                  </a:cubicBezTo>
                  <a:cubicBezTo>
                    <a:pt x="0" y="23"/>
                    <a:pt x="2" y="20"/>
                    <a:pt x="6" y="19"/>
                  </a:cubicBezTo>
                  <a:cubicBezTo>
                    <a:pt x="73" y="0"/>
                    <a:pt x="148" y="4"/>
                    <a:pt x="188" y="30"/>
                  </a:cubicBezTo>
                  <a:cubicBezTo>
                    <a:pt x="191" y="32"/>
                    <a:pt x="192" y="37"/>
                    <a:pt x="190" y="40"/>
                  </a:cubicBezTo>
                  <a:cubicBezTo>
                    <a:pt x="188" y="42"/>
                    <a:pt x="186" y="43"/>
                    <a:pt x="18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3" name="Freeform 26"/>
            <p:cNvSpPr/>
            <p:nvPr/>
          </p:nvSpPr>
          <p:spPr bwMode="auto">
            <a:xfrm>
              <a:off x="2399291" y="2034455"/>
              <a:ext cx="230187" cy="50800"/>
            </a:xfrm>
            <a:custGeom>
              <a:avLst/>
              <a:gdLst>
                <a:gd name="T0" fmla="*/ 185 w 193"/>
                <a:gd name="T1" fmla="*/ 43 h 43"/>
                <a:gd name="T2" fmla="*/ 181 w 193"/>
                <a:gd name="T3" fmla="*/ 42 h 43"/>
                <a:gd name="T4" fmla="*/ 10 w 193"/>
                <a:gd name="T5" fmla="*/ 32 h 43"/>
                <a:gd name="T6" fmla="*/ 1 w 193"/>
                <a:gd name="T7" fmla="*/ 27 h 43"/>
                <a:gd name="T8" fmla="*/ 6 w 193"/>
                <a:gd name="T9" fmla="*/ 18 h 43"/>
                <a:gd name="T10" fmla="*/ 189 w 193"/>
                <a:gd name="T11" fmla="*/ 30 h 43"/>
                <a:gd name="T12" fmla="*/ 191 w 193"/>
                <a:gd name="T13" fmla="*/ 40 h 43"/>
                <a:gd name="T14" fmla="*/ 185 w 193"/>
                <a:gd name="T1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3" h="43">
                  <a:moveTo>
                    <a:pt x="185" y="43"/>
                  </a:moveTo>
                  <a:cubicBezTo>
                    <a:pt x="184" y="43"/>
                    <a:pt x="182" y="43"/>
                    <a:pt x="181" y="42"/>
                  </a:cubicBezTo>
                  <a:cubicBezTo>
                    <a:pt x="151" y="22"/>
                    <a:pt x="85" y="11"/>
                    <a:pt x="10" y="32"/>
                  </a:cubicBezTo>
                  <a:cubicBezTo>
                    <a:pt x="6" y="33"/>
                    <a:pt x="2" y="31"/>
                    <a:pt x="1" y="27"/>
                  </a:cubicBezTo>
                  <a:cubicBezTo>
                    <a:pt x="0" y="23"/>
                    <a:pt x="2" y="20"/>
                    <a:pt x="6" y="18"/>
                  </a:cubicBezTo>
                  <a:cubicBezTo>
                    <a:pt x="74" y="0"/>
                    <a:pt x="149" y="4"/>
                    <a:pt x="189" y="30"/>
                  </a:cubicBezTo>
                  <a:cubicBezTo>
                    <a:pt x="192" y="32"/>
                    <a:pt x="193" y="37"/>
                    <a:pt x="191" y="40"/>
                  </a:cubicBezTo>
                  <a:cubicBezTo>
                    <a:pt x="190" y="42"/>
                    <a:pt x="187" y="43"/>
                    <a:pt x="185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4" name="Freeform 27"/>
            <p:cNvSpPr/>
            <p:nvPr/>
          </p:nvSpPr>
          <p:spPr bwMode="auto">
            <a:xfrm>
              <a:off x="2399291" y="2097955"/>
              <a:ext cx="230187" cy="52388"/>
            </a:xfrm>
            <a:custGeom>
              <a:avLst/>
              <a:gdLst>
                <a:gd name="T0" fmla="*/ 186 w 194"/>
                <a:gd name="T1" fmla="*/ 44 h 44"/>
                <a:gd name="T2" fmla="*/ 182 w 194"/>
                <a:gd name="T3" fmla="*/ 43 h 44"/>
                <a:gd name="T4" fmla="*/ 10 w 194"/>
                <a:gd name="T5" fmla="*/ 34 h 44"/>
                <a:gd name="T6" fmla="*/ 1 w 194"/>
                <a:gd name="T7" fmla="*/ 30 h 44"/>
                <a:gd name="T8" fmla="*/ 6 w 194"/>
                <a:gd name="T9" fmla="*/ 21 h 44"/>
                <a:gd name="T10" fmla="*/ 190 w 194"/>
                <a:gd name="T11" fmla="*/ 31 h 44"/>
                <a:gd name="T12" fmla="*/ 192 w 194"/>
                <a:gd name="T13" fmla="*/ 41 h 44"/>
                <a:gd name="T14" fmla="*/ 186 w 194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4">
                  <a:moveTo>
                    <a:pt x="186" y="44"/>
                  </a:moveTo>
                  <a:cubicBezTo>
                    <a:pt x="185" y="44"/>
                    <a:pt x="183" y="44"/>
                    <a:pt x="182" y="43"/>
                  </a:cubicBezTo>
                  <a:cubicBezTo>
                    <a:pt x="144" y="19"/>
                    <a:pt x="78" y="15"/>
                    <a:pt x="10" y="34"/>
                  </a:cubicBezTo>
                  <a:cubicBezTo>
                    <a:pt x="6" y="35"/>
                    <a:pt x="2" y="33"/>
                    <a:pt x="1" y="30"/>
                  </a:cubicBezTo>
                  <a:cubicBezTo>
                    <a:pt x="0" y="26"/>
                    <a:pt x="2" y="22"/>
                    <a:pt x="6" y="21"/>
                  </a:cubicBezTo>
                  <a:cubicBezTo>
                    <a:pt x="79" y="0"/>
                    <a:pt x="148" y="4"/>
                    <a:pt x="190" y="31"/>
                  </a:cubicBezTo>
                  <a:cubicBezTo>
                    <a:pt x="193" y="34"/>
                    <a:pt x="194" y="38"/>
                    <a:pt x="192" y="41"/>
                  </a:cubicBezTo>
                  <a:cubicBezTo>
                    <a:pt x="191" y="43"/>
                    <a:pt x="188" y="44"/>
                    <a:pt x="186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5" name="Freeform 28"/>
            <p:cNvSpPr/>
            <p:nvPr/>
          </p:nvSpPr>
          <p:spPr bwMode="auto">
            <a:xfrm>
              <a:off x="2399291" y="2159868"/>
              <a:ext cx="230187" cy="55563"/>
            </a:xfrm>
            <a:custGeom>
              <a:avLst/>
              <a:gdLst>
                <a:gd name="T0" fmla="*/ 186 w 194"/>
                <a:gd name="T1" fmla="*/ 47 h 47"/>
                <a:gd name="T2" fmla="*/ 182 w 194"/>
                <a:gd name="T3" fmla="*/ 46 h 47"/>
                <a:gd name="T4" fmla="*/ 10 w 194"/>
                <a:gd name="T5" fmla="*/ 38 h 47"/>
                <a:gd name="T6" fmla="*/ 1 w 194"/>
                <a:gd name="T7" fmla="*/ 34 h 47"/>
                <a:gd name="T8" fmla="*/ 5 w 194"/>
                <a:gd name="T9" fmla="*/ 25 h 47"/>
                <a:gd name="T10" fmla="*/ 190 w 194"/>
                <a:gd name="T11" fmla="*/ 34 h 47"/>
                <a:gd name="T12" fmla="*/ 192 w 194"/>
                <a:gd name="T13" fmla="*/ 44 h 47"/>
                <a:gd name="T14" fmla="*/ 186 w 194"/>
                <a:gd name="T1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7">
                  <a:moveTo>
                    <a:pt x="186" y="47"/>
                  </a:moveTo>
                  <a:cubicBezTo>
                    <a:pt x="185" y="47"/>
                    <a:pt x="183" y="46"/>
                    <a:pt x="182" y="46"/>
                  </a:cubicBezTo>
                  <a:cubicBezTo>
                    <a:pt x="148" y="23"/>
                    <a:pt x="67" y="15"/>
                    <a:pt x="10" y="38"/>
                  </a:cubicBezTo>
                  <a:cubicBezTo>
                    <a:pt x="7" y="39"/>
                    <a:pt x="3" y="37"/>
                    <a:pt x="1" y="34"/>
                  </a:cubicBezTo>
                  <a:cubicBezTo>
                    <a:pt x="0" y="30"/>
                    <a:pt x="1" y="26"/>
                    <a:pt x="5" y="25"/>
                  </a:cubicBezTo>
                  <a:cubicBezTo>
                    <a:pt x="67" y="0"/>
                    <a:pt x="152" y="10"/>
                    <a:pt x="190" y="34"/>
                  </a:cubicBezTo>
                  <a:cubicBezTo>
                    <a:pt x="193" y="36"/>
                    <a:pt x="194" y="40"/>
                    <a:pt x="192" y="44"/>
                  </a:cubicBezTo>
                  <a:cubicBezTo>
                    <a:pt x="190" y="46"/>
                    <a:pt x="188" y="47"/>
                    <a:pt x="186" y="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6" name="Freeform 29"/>
            <p:cNvSpPr/>
            <p:nvPr/>
          </p:nvSpPr>
          <p:spPr bwMode="auto">
            <a:xfrm>
              <a:off x="2727903" y="1905868"/>
              <a:ext cx="230187" cy="52388"/>
            </a:xfrm>
            <a:custGeom>
              <a:avLst/>
              <a:gdLst>
                <a:gd name="T0" fmla="*/ 8 w 194"/>
                <a:gd name="T1" fmla="*/ 44 h 44"/>
                <a:gd name="T2" fmla="*/ 2 w 194"/>
                <a:gd name="T3" fmla="*/ 41 h 44"/>
                <a:gd name="T4" fmla="*/ 4 w 194"/>
                <a:gd name="T5" fmla="*/ 31 h 44"/>
                <a:gd name="T6" fmla="*/ 188 w 194"/>
                <a:gd name="T7" fmla="*/ 19 h 44"/>
                <a:gd name="T8" fmla="*/ 193 w 194"/>
                <a:gd name="T9" fmla="*/ 27 h 44"/>
                <a:gd name="T10" fmla="*/ 185 w 194"/>
                <a:gd name="T11" fmla="*/ 32 h 44"/>
                <a:gd name="T12" fmla="*/ 12 w 194"/>
                <a:gd name="T13" fmla="*/ 43 h 44"/>
                <a:gd name="T14" fmla="*/ 8 w 194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4">
                  <a:moveTo>
                    <a:pt x="8" y="44"/>
                  </a:moveTo>
                  <a:cubicBezTo>
                    <a:pt x="6" y="44"/>
                    <a:pt x="4" y="43"/>
                    <a:pt x="2" y="41"/>
                  </a:cubicBezTo>
                  <a:cubicBezTo>
                    <a:pt x="0" y="38"/>
                    <a:pt x="1" y="33"/>
                    <a:pt x="4" y="31"/>
                  </a:cubicBezTo>
                  <a:cubicBezTo>
                    <a:pt x="45" y="5"/>
                    <a:pt x="121" y="0"/>
                    <a:pt x="188" y="19"/>
                  </a:cubicBezTo>
                  <a:cubicBezTo>
                    <a:pt x="192" y="20"/>
                    <a:pt x="194" y="23"/>
                    <a:pt x="193" y="27"/>
                  </a:cubicBezTo>
                  <a:cubicBezTo>
                    <a:pt x="192" y="31"/>
                    <a:pt x="188" y="33"/>
                    <a:pt x="185" y="32"/>
                  </a:cubicBezTo>
                  <a:cubicBezTo>
                    <a:pt x="113" y="12"/>
                    <a:pt x="44" y="23"/>
                    <a:pt x="12" y="43"/>
                  </a:cubicBezTo>
                  <a:cubicBezTo>
                    <a:pt x="11" y="44"/>
                    <a:pt x="10" y="44"/>
                    <a:pt x="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7" name="Freeform 30"/>
            <p:cNvSpPr/>
            <p:nvPr/>
          </p:nvSpPr>
          <p:spPr bwMode="auto">
            <a:xfrm>
              <a:off x="2727903" y="1969368"/>
              <a:ext cx="230187" cy="53975"/>
            </a:xfrm>
            <a:custGeom>
              <a:avLst/>
              <a:gdLst>
                <a:gd name="T0" fmla="*/ 8 w 194"/>
                <a:gd name="T1" fmla="*/ 45 h 45"/>
                <a:gd name="T2" fmla="*/ 2 w 194"/>
                <a:gd name="T3" fmla="*/ 42 h 45"/>
                <a:gd name="T4" fmla="*/ 5 w 194"/>
                <a:gd name="T5" fmla="*/ 32 h 45"/>
                <a:gd name="T6" fmla="*/ 189 w 194"/>
                <a:gd name="T7" fmla="*/ 19 h 45"/>
                <a:gd name="T8" fmla="*/ 193 w 194"/>
                <a:gd name="T9" fmla="*/ 28 h 45"/>
                <a:gd name="T10" fmla="*/ 185 w 194"/>
                <a:gd name="T11" fmla="*/ 33 h 45"/>
                <a:gd name="T12" fmla="*/ 12 w 194"/>
                <a:gd name="T13" fmla="*/ 44 h 45"/>
                <a:gd name="T14" fmla="*/ 8 w 194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5">
                  <a:moveTo>
                    <a:pt x="8" y="45"/>
                  </a:moveTo>
                  <a:cubicBezTo>
                    <a:pt x="6" y="45"/>
                    <a:pt x="4" y="44"/>
                    <a:pt x="2" y="42"/>
                  </a:cubicBezTo>
                  <a:cubicBezTo>
                    <a:pt x="0" y="38"/>
                    <a:pt x="1" y="34"/>
                    <a:pt x="5" y="32"/>
                  </a:cubicBezTo>
                  <a:cubicBezTo>
                    <a:pt x="45" y="6"/>
                    <a:pt x="121" y="0"/>
                    <a:pt x="189" y="19"/>
                  </a:cubicBezTo>
                  <a:cubicBezTo>
                    <a:pt x="192" y="20"/>
                    <a:pt x="194" y="24"/>
                    <a:pt x="193" y="28"/>
                  </a:cubicBezTo>
                  <a:cubicBezTo>
                    <a:pt x="192" y="32"/>
                    <a:pt x="189" y="34"/>
                    <a:pt x="185" y="33"/>
                  </a:cubicBezTo>
                  <a:cubicBezTo>
                    <a:pt x="113" y="13"/>
                    <a:pt x="44" y="23"/>
                    <a:pt x="12" y="44"/>
                  </a:cubicBezTo>
                  <a:cubicBezTo>
                    <a:pt x="11" y="44"/>
                    <a:pt x="10" y="45"/>
                    <a:pt x="8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8" name="Freeform 31"/>
            <p:cNvSpPr/>
            <p:nvPr/>
          </p:nvSpPr>
          <p:spPr bwMode="auto">
            <a:xfrm>
              <a:off x="2727903" y="2034455"/>
              <a:ext cx="230187" cy="53975"/>
            </a:xfrm>
            <a:custGeom>
              <a:avLst/>
              <a:gdLst>
                <a:gd name="T0" fmla="*/ 8 w 195"/>
                <a:gd name="T1" fmla="*/ 45 h 45"/>
                <a:gd name="T2" fmla="*/ 3 w 195"/>
                <a:gd name="T3" fmla="*/ 41 h 45"/>
                <a:gd name="T4" fmla="*/ 5 w 195"/>
                <a:gd name="T5" fmla="*/ 32 h 45"/>
                <a:gd name="T6" fmla="*/ 189 w 195"/>
                <a:gd name="T7" fmla="*/ 19 h 45"/>
                <a:gd name="T8" fmla="*/ 193 w 195"/>
                <a:gd name="T9" fmla="*/ 28 h 45"/>
                <a:gd name="T10" fmla="*/ 185 w 195"/>
                <a:gd name="T11" fmla="*/ 32 h 45"/>
                <a:gd name="T12" fmla="*/ 12 w 195"/>
                <a:gd name="T13" fmla="*/ 43 h 45"/>
                <a:gd name="T14" fmla="*/ 8 w 195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5" h="45">
                  <a:moveTo>
                    <a:pt x="8" y="45"/>
                  </a:moveTo>
                  <a:cubicBezTo>
                    <a:pt x="6" y="45"/>
                    <a:pt x="4" y="43"/>
                    <a:pt x="3" y="41"/>
                  </a:cubicBezTo>
                  <a:cubicBezTo>
                    <a:pt x="0" y="38"/>
                    <a:pt x="1" y="34"/>
                    <a:pt x="5" y="32"/>
                  </a:cubicBezTo>
                  <a:cubicBezTo>
                    <a:pt x="45" y="5"/>
                    <a:pt x="121" y="0"/>
                    <a:pt x="189" y="19"/>
                  </a:cubicBezTo>
                  <a:cubicBezTo>
                    <a:pt x="192" y="20"/>
                    <a:pt x="195" y="24"/>
                    <a:pt x="193" y="28"/>
                  </a:cubicBezTo>
                  <a:cubicBezTo>
                    <a:pt x="192" y="31"/>
                    <a:pt x="189" y="33"/>
                    <a:pt x="185" y="32"/>
                  </a:cubicBezTo>
                  <a:cubicBezTo>
                    <a:pt x="113" y="12"/>
                    <a:pt x="44" y="23"/>
                    <a:pt x="12" y="43"/>
                  </a:cubicBezTo>
                  <a:cubicBezTo>
                    <a:pt x="11" y="44"/>
                    <a:pt x="10" y="45"/>
                    <a:pt x="8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9" name="Freeform 32"/>
            <p:cNvSpPr/>
            <p:nvPr/>
          </p:nvSpPr>
          <p:spPr bwMode="auto">
            <a:xfrm>
              <a:off x="2727903" y="2097955"/>
              <a:ext cx="230187" cy="52388"/>
            </a:xfrm>
            <a:custGeom>
              <a:avLst/>
              <a:gdLst>
                <a:gd name="T0" fmla="*/ 8 w 195"/>
                <a:gd name="T1" fmla="*/ 45 h 45"/>
                <a:gd name="T2" fmla="*/ 3 w 195"/>
                <a:gd name="T3" fmla="*/ 42 h 45"/>
                <a:gd name="T4" fmla="*/ 5 w 195"/>
                <a:gd name="T5" fmla="*/ 32 h 45"/>
                <a:gd name="T6" fmla="*/ 189 w 195"/>
                <a:gd name="T7" fmla="*/ 20 h 45"/>
                <a:gd name="T8" fmla="*/ 194 w 195"/>
                <a:gd name="T9" fmla="*/ 28 h 45"/>
                <a:gd name="T10" fmla="*/ 185 w 195"/>
                <a:gd name="T11" fmla="*/ 33 h 45"/>
                <a:gd name="T12" fmla="*/ 12 w 195"/>
                <a:gd name="T13" fmla="*/ 44 h 45"/>
                <a:gd name="T14" fmla="*/ 8 w 195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5" h="45">
                  <a:moveTo>
                    <a:pt x="8" y="45"/>
                  </a:moveTo>
                  <a:cubicBezTo>
                    <a:pt x="6" y="45"/>
                    <a:pt x="4" y="44"/>
                    <a:pt x="3" y="42"/>
                  </a:cubicBezTo>
                  <a:cubicBezTo>
                    <a:pt x="0" y="39"/>
                    <a:pt x="1" y="34"/>
                    <a:pt x="5" y="32"/>
                  </a:cubicBezTo>
                  <a:cubicBezTo>
                    <a:pt x="38" y="11"/>
                    <a:pt x="118" y="0"/>
                    <a:pt x="189" y="20"/>
                  </a:cubicBezTo>
                  <a:cubicBezTo>
                    <a:pt x="192" y="21"/>
                    <a:pt x="195" y="25"/>
                    <a:pt x="194" y="28"/>
                  </a:cubicBezTo>
                  <a:cubicBezTo>
                    <a:pt x="192" y="32"/>
                    <a:pt x="189" y="34"/>
                    <a:pt x="185" y="33"/>
                  </a:cubicBezTo>
                  <a:cubicBezTo>
                    <a:pt x="120" y="15"/>
                    <a:pt x="43" y="24"/>
                    <a:pt x="12" y="44"/>
                  </a:cubicBezTo>
                  <a:cubicBezTo>
                    <a:pt x="11" y="45"/>
                    <a:pt x="10" y="45"/>
                    <a:pt x="8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0" name="Freeform 33"/>
            <p:cNvSpPr/>
            <p:nvPr/>
          </p:nvSpPr>
          <p:spPr bwMode="auto">
            <a:xfrm>
              <a:off x="2727903" y="2163043"/>
              <a:ext cx="230187" cy="53975"/>
            </a:xfrm>
            <a:custGeom>
              <a:avLst/>
              <a:gdLst>
                <a:gd name="T0" fmla="*/ 8 w 194"/>
                <a:gd name="T1" fmla="*/ 45 h 45"/>
                <a:gd name="T2" fmla="*/ 2 w 194"/>
                <a:gd name="T3" fmla="*/ 42 h 45"/>
                <a:gd name="T4" fmla="*/ 4 w 194"/>
                <a:gd name="T5" fmla="*/ 32 h 45"/>
                <a:gd name="T6" fmla="*/ 188 w 194"/>
                <a:gd name="T7" fmla="*/ 19 h 45"/>
                <a:gd name="T8" fmla="*/ 193 w 194"/>
                <a:gd name="T9" fmla="*/ 28 h 45"/>
                <a:gd name="T10" fmla="*/ 184 w 194"/>
                <a:gd name="T11" fmla="*/ 33 h 45"/>
                <a:gd name="T12" fmla="*/ 11 w 194"/>
                <a:gd name="T13" fmla="*/ 44 h 45"/>
                <a:gd name="T14" fmla="*/ 8 w 194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5">
                  <a:moveTo>
                    <a:pt x="8" y="45"/>
                  </a:moveTo>
                  <a:cubicBezTo>
                    <a:pt x="5" y="45"/>
                    <a:pt x="3" y="44"/>
                    <a:pt x="2" y="42"/>
                  </a:cubicBezTo>
                  <a:cubicBezTo>
                    <a:pt x="0" y="38"/>
                    <a:pt x="0" y="34"/>
                    <a:pt x="4" y="32"/>
                  </a:cubicBezTo>
                  <a:cubicBezTo>
                    <a:pt x="44" y="6"/>
                    <a:pt x="120" y="0"/>
                    <a:pt x="188" y="19"/>
                  </a:cubicBezTo>
                  <a:cubicBezTo>
                    <a:pt x="191" y="20"/>
                    <a:pt x="194" y="24"/>
                    <a:pt x="193" y="28"/>
                  </a:cubicBezTo>
                  <a:cubicBezTo>
                    <a:pt x="192" y="32"/>
                    <a:pt x="188" y="34"/>
                    <a:pt x="184" y="33"/>
                  </a:cubicBezTo>
                  <a:cubicBezTo>
                    <a:pt x="113" y="13"/>
                    <a:pt x="43" y="23"/>
                    <a:pt x="11" y="44"/>
                  </a:cubicBezTo>
                  <a:cubicBezTo>
                    <a:pt x="10" y="45"/>
                    <a:pt x="9" y="45"/>
                    <a:pt x="8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/>
          </p:nvSpPr>
          <p:spPr bwMode="auto">
            <a:xfrm>
              <a:off x="4334453" y="3020293"/>
              <a:ext cx="750887" cy="479425"/>
            </a:xfrm>
            <a:custGeom>
              <a:avLst/>
              <a:gdLst>
                <a:gd name="T0" fmla="*/ 631 w 632"/>
                <a:gd name="T1" fmla="*/ 150 h 405"/>
                <a:gd name="T2" fmla="*/ 623 w 632"/>
                <a:gd name="T3" fmla="*/ 142 h 405"/>
                <a:gd name="T4" fmla="*/ 14 w 632"/>
                <a:gd name="T5" fmla="*/ 1 h 405"/>
                <a:gd name="T6" fmla="*/ 3 w 632"/>
                <a:gd name="T7" fmla="*/ 6 h 405"/>
                <a:gd name="T8" fmla="*/ 4 w 632"/>
                <a:gd name="T9" fmla="*/ 19 h 405"/>
                <a:gd name="T10" fmla="*/ 325 w 632"/>
                <a:gd name="T11" fmla="*/ 401 h 405"/>
                <a:gd name="T12" fmla="*/ 333 w 632"/>
                <a:gd name="T13" fmla="*/ 405 h 405"/>
                <a:gd name="T14" fmla="*/ 340 w 632"/>
                <a:gd name="T15" fmla="*/ 402 h 405"/>
                <a:gd name="T16" fmla="*/ 627 w 632"/>
                <a:gd name="T17" fmla="*/ 161 h 405"/>
                <a:gd name="T18" fmla="*/ 631 w 632"/>
                <a:gd name="T19" fmla="*/ 150 h 405"/>
                <a:gd name="T20" fmla="*/ 335 w 632"/>
                <a:gd name="T21" fmla="*/ 378 h 405"/>
                <a:gd name="T22" fmla="*/ 303 w 632"/>
                <a:gd name="T23" fmla="*/ 341 h 405"/>
                <a:gd name="T24" fmla="*/ 324 w 632"/>
                <a:gd name="T25" fmla="*/ 323 h 405"/>
                <a:gd name="T26" fmla="*/ 325 w 632"/>
                <a:gd name="T27" fmla="*/ 311 h 405"/>
                <a:gd name="T28" fmla="*/ 312 w 632"/>
                <a:gd name="T29" fmla="*/ 310 h 405"/>
                <a:gd name="T30" fmla="*/ 292 w 632"/>
                <a:gd name="T31" fmla="*/ 327 h 405"/>
                <a:gd name="T32" fmla="*/ 258 w 632"/>
                <a:gd name="T33" fmla="*/ 287 h 405"/>
                <a:gd name="T34" fmla="*/ 269 w 632"/>
                <a:gd name="T35" fmla="*/ 277 h 405"/>
                <a:gd name="T36" fmla="*/ 270 w 632"/>
                <a:gd name="T37" fmla="*/ 265 h 405"/>
                <a:gd name="T38" fmla="*/ 258 w 632"/>
                <a:gd name="T39" fmla="*/ 264 h 405"/>
                <a:gd name="T40" fmla="*/ 247 w 632"/>
                <a:gd name="T41" fmla="*/ 274 h 405"/>
                <a:gd name="T42" fmla="*/ 212 w 632"/>
                <a:gd name="T43" fmla="*/ 233 h 405"/>
                <a:gd name="T44" fmla="*/ 233 w 632"/>
                <a:gd name="T45" fmla="*/ 215 h 405"/>
                <a:gd name="T46" fmla="*/ 234 w 632"/>
                <a:gd name="T47" fmla="*/ 204 h 405"/>
                <a:gd name="T48" fmla="*/ 223 w 632"/>
                <a:gd name="T49" fmla="*/ 203 h 405"/>
                <a:gd name="T50" fmla="*/ 202 w 632"/>
                <a:gd name="T51" fmla="*/ 221 h 405"/>
                <a:gd name="T52" fmla="*/ 167 w 632"/>
                <a:gd name="T53" fmla="*/ 180 h 405"/>
                <a:gd name="T54" fmla="*/ 179 w 632"/>
                <a:gd name="T55" fmla="*/ 170 h 405"/>
                <a:gd name="T56" fmla="*/ 180 w 632"/>
                <a:gd name="T57" fmla="*/ 158 h 405"/>
                <a:gd name="T58" fmla="*/ 168 w 632"/>
                <a:gd name="T59" fmla="*/ 157 h 405"/>
                <a:gd name="T60" fmla="*/ 156 w 632"/>
                <a:gd name="T61" fmla="*/ 166 h 405"/>
                <a:gd name="T62" fmla="*/ 122 w 632"/>
                <a:gd name="T63" fmla="*/ 125 h 405"/>
                <a:gd name="T64" fmla="*/ 142 w 632"/>
                <a:gd name="T65" fmla="*/ 108 h 405"/>
                <a:gd name="T66" fmla="*/ 143 w 632"/>
                <a:gd name="T67" fmla="*/ 97 h 405"/>
                <a:gd name="T68" fmla="*/ 132 w 632"/>
                <a:gd name="T69" fmla="*/ 96 h 405"/>
                <a:gd name="T70" fmla="*/ 112 w 632"/>
                <a:gd name="T71" fmla="*/ 113 h 405"/>
                <a:gd name="T72" fmla="*/ 42 w 632"/>
                <a:gd name="T73" fmla="*/ 30 h 405"/>
                <a:gd name="T74" fmla="*/ 596 w 632"/>
                <a:gd name="T75" fmla="*/ 158 h 405"/>
                <a:gd name="T76" fmla="*/ 335 w 632"/>
                <a:gd name="T77" fmla="*/ 378 h 405"/>
                <a:gd name="T78" fmla="*/ 339 w 632"/>
                <a:gd name="T79" fmla="*/ 276 h 405"/>
                <a:gd name="T80" fmla="*/ 348 w 632"/>
                <a:gd name="T81" fmla="*/ 280 h 405"/>
                <a:gd name="T82" fmla="*/ 355 w 632"/>
                <a:gd name="T83" fmla="*/ 277 h 405"/>
                <a:gd name="T84" fmla="*/ 450 w 632"/>
                <a:gd name="T85" fmla="*/ 197 h 405"/>
                <a:gd name="T86" fmla="*/ 453 w 632"/>
                <a:gd name="T87" fmla="*/ 186 h 405"/>
                <a:gd name="T88" fmla="*/ 445 w 632"/>
                <a:gd name="T89" fmla="*/ 178 h 405"/>
                <a:gd name="T90" fmla="*/ 251 w 632"/>
                <a:gd name="T91" fmla="*/ 141 h 405"/>
                <a:gd name="T92" fmla="*/ 240 w 632"/>
                <a:gd name="T93" fmla="*/ 146 h 405"/>
                <a:gd name="T94" fmla="*/ 241 w 632"/>
                <a:gd name="T95" fmla="*/ 158 h 405"/>
                <a:gd name="T96" fmla="*/ 339 w 632"/>
                <a:gd name="T97" fmla="*/ 276 h 405"/>
                <a:gd name="T98" fmla="*/ 418 w 632"/>
                <a:gd name="T99" fmla="*/ 195 h 405"/>
                <a:gd name="T100" fmla="*/ 349 w 632"/>
                <a:gd name="T101" fmla="*/ 253 h 405"/>
                <a:gd name="T102" fmla="*/ 278 w 632"/>
                <a:gd name="T103" fmla="*/ 168 h 405"/>
                <a:gd name="T104" fmla="*/ 418 w 632"/>
                <a:gd name="T105" fmla="*/ 1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32" h="405">
                  <a:moveTo>
                    <a:pt x="631" y="150"/>
                  </a:moveTo>
                  <a:cubicBezTo>
                    <a:pt x="630" y="146"/>
                    <a:pt x="627" y="142"/>
                    <a:pt x="623" y="14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0" y="0"/>
                    <a:pt x="5" y="2"/>
                    <a:pt x="3" y="6"/>
                  </a:cubicBezTo>
                  <a:cubicBezTo>
                    <a:pt x="0" y="10"/>
                    <a:pt x="1" y="16"/>
                    <a:pt x="4" y="19"/>
                  </a:cubicBezTo>
                  <a:cubicBezTo>
                    <a:pt x="325" y="401"/>
                    <a:pt x="325" y="401"/>
                    <a:pt x="325" y="401"/>
                  </a:cubicBezTo>
                  <a:cubicBezTo>
                    <a:pt x="327" y="403"/>
                    <a:pt x="330" y="405"/>
                    <a:pt x="333" y="405"/>
                  </a:cubicBezTo>
                  <a:cubicBezTo>
                    <a:pt x="336" y="405"/>
                    <a:pt x="338" y="404"/>
                    <a:pt x="340" y="402"/>
                  </a:cubicBezTo>
                  <a:cubicBezTo>
                    <a:pt x="627" y="161"/>
                    <a:pt x="627" y="161"/>
                    <a:pt x="627" y="161"/>
                  </a:cubicBezTo>
                  <a:cubicBezTo>
                    <a:pt x="630" y="158"/>
                    <a:pt x="632" y="154"/>
                    <a:pt x="631" y="150"/>
                  </a:cubicBezTo>
                  <a:close/>
                  <a:moveTo>
                    <a:pt x="335" y="378"/>
                  </a:moveTo>
                  <a:cubicBezTo>
                    <a:pt x="303" y="341"/>
                    <a:pt x="303" y="341"/>
                    <a:pt x="303" y="341"/>
                  </a:cubicBezTo>
                  <a:cubicBezTo>
                    <a:pt x="324" y="323"/>
                    <a:pt x="324" y="323"/>
                    <a:pt x="324" y="323"/>
                  </a:cubicBezTo>
                  <a:cubicBezTo>
                    <a:pt x="327" y="320"/>
                    <a:pt x="328" y="315"/>
                    <a:pt x="325" y="311"/>
                  </a:cubicBezTo>
                  <a:cubicBezTo>
                    <a:pt x="322" y="307"/>
                    <a:pt x="316" y="307"/>
                    <a:pt x="312" y="310"/>
                  </a:cubicBezTo>
                  <a:cubicBezTo>
                    <a:pt x="292" y="327"/>
                    <a:pt x="292" y="327"/>
                    <a:pt x="292" y="327"/>
                  </a:cubicBezTo>
                  <a:cubicBezTo>
                    <a:pt x="258" y="287"/>
                    <a:pt x="258" y="287"/>
                    <a:pt x="258" y="287"/>
                  </a:cubicBezTo>
                  <a:cubicBezTo>
                    <a:pt x="269" y="277"/>
                    <a:pt x="269" y="277"/>
                    <a:pt x="269" y="277"/>
                  </a:cubicBezTo>
                  <a:cubicBezTo>
                    <a:pt x="273" y="274"/>
                    <a:pt x="273" y="269"/>
                    <a:pt x="270" y="265"/>
                  </a:cubicBezTo>
                  <a:cubicBezTo>
                    <a:pt x="267" y="261"/>
                    <a:pt x="262" y="261"/>
                    <a:pt x="258" y="264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12" y="233"/>
                    <a:pt x="212" y="233"/>
                    <a:pt x="212" y="233"/>
                  </a:cubicBezTo>
                  <a:cubicBezTo>
                    <a:pt x="233" y="215"/>
                    <a:pt x="233" y="215"/>
                    <a:pt x="233" y="215"/>
                  </a:cubicBezTo>
                  <a:cubicBezTo>
                    <a:pt x="236" y="212"/>
                    <a:pt x="236" y="207"/>
                    <a:pt x="234" y="204"/>
                  </a:cubicBezTo>
                  <a:cubicBezTo>
                    <a:pt x="231" y="201"/>
                    <a:pt x="226" y="200"/>
                    <a:pt x="223" y="203"/>
                  </a:cubicBezTo>
                  <a:cubicBezTo>
                    <a:pt x="202" y="221"/>
                    <a:pt x="202" y="221"/>
                    <a:pt x="202" y="22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79" y="170"/>
                    <a:pt x="179" y="170"/>
                    <a:pt x="179" y="170"/>
                  </a:cubicBezTo>
                  <a:cubicBezTo>
                    <a:pt x="183" y="167"/>
                    <a:pt x="183" y="161"/>
                    <a:pt x="180" y="158"/>
                  </a:cubicBezTo>
                  <a:cubicBezTo>
                    <a:pt x="177" y="154"/>
                    <a:pt x="171" y="154"/>
                    <a:pt x="168" y="157"/>
                  </a:cubicBezTo>
                  <a:cubicBezTo>
                    <a:pt x="156" y="166"/>
                    <a:pt x="156" y="166"/>
                    <a:pt x="156" y="166"/>
                  </a:cubicBezTo>
                  <a:cubicBezTo>
                    <a:pt x="122" y="125"/>
                    <a:pt x="122" y="125"/>
                    <a:pt x="122" y="125"/>
                  </a:cubicBezTo>
                  <a:cubicBezTo>
                    <a:pt x="142" y="108"/>
                    <a:pt x="142" y="108"/>
                    <a:pt x="142" y="108"/>
                  </a:cubicBezTo>
                  <a:cubicBezTo>
                    <a:pt x="146" y="105"/>
                    <a:pt x="146" y="100"/>
                    <a:pt x="143" y="97"/>
                  </a:cubicBezTo>
                  <a:cubicBezTo>
                    <a:pt x="141" y="94"/>
                    <a:pt x="136" y="93"/>
                    <a:pt x="132" y="96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596" y="158"/>
                    <a:pt x="596" y="158"/>
                    <a:pt x="596" y="158"/>
                  </a:cubicBezTo>
                  <a:lnTo>
                    <a:pt x="335" y="378"/>
                  </a:lnTo>
                  <a:close/>
                  <a:moveTo>
                    <a:pt x="339" y="276"/>
                  </a:moveTo>
                  <a:cubicBezTo>
                    <a:pt x="342" y="278"/>
                    <a:pt x="345" y="280"/>
                    <a:pt x="348" y="280"/>
                  </a:cubicBezTo>
                  <a:cubicBezTo>
                    <a:pt x="350" y="280"/>
                    <a:pt x="353" y="279"/>
                    <a:pt x="355" y="277"/>
                  </a:cubicBezTo>
                  <a:cubicBezTo>
                    <a:pt x="450" y="197"/>
                    <a:pt x="450" y="197"/>
                    <a:pt x="450" y="197"/>
                  </a:cubicBezTo>
                  <a:cubicBezTo>
                    <a:pt x="453" y="195"/>
                    <a:pt x="454" y="190"/>
                    <a:pt x="453" y="186"/>
                  </a:cubicBezTo>
                  <a:cubicBezTo>
                    <a:pt x="452" y="182"/>
                    <a:pt x="449" y="179"/>
                    <a:pt x="445" y="178"/>
                  </a:cubicBezTo>
                  <a:cubicBezTo>
                    <a:pt x="251" y="141"/>
                    <a:pt x="251" y="141"/>
                    <a:pt x="251" y="141"/>
                  </a:cubicBezTo>
                  <a:cubicBezTo>
                    <a:pt x="247" y="140"/>
                    <a:pt x="242" y="142"/>
                    <a:pt x="240" y="146"/>
                  </a:cubicBezTo>
                  <a:cubicBezTo>
                    <a:pt x="237" y="150"/>
                    <a:pt x="238" y="155"/>
                    <a:pt x="241" y="158"/>
                  </a:cubicBezTo>
                  <a:lnTo>
                    <a:pt x="339" y="276"/>
                  </a:lnTo>
                  <a:close/>
                  <a:moveTo>
                    <a:pt x="418" y="195"/>
                  </a:moveTo>
                  <a:cubicBezTo>
                    <a:pt x="349" y="253"/>
                    <a:pt x="349" y="253"/>
                    <a:pt x="349" y="253"/>
                  </a:cubicBezTo>
                  <a:cubicBezTo>
                    <a:pt x="278" y="168"/>
                    <a:pt x="278" y="168"/>
                    <a:pt x="278" y="168"/>
                  </a:cubicBezTo>
                  <a:lnTo>
                    <a:pt x="418" y="19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523312" y="2007908"/>
            <a:ext cx="5986029" cy="2901437"/>
            <a:chOff x="165605" y="818429"/>
            <a:chExt cx="8509001" cy="4124326"/>
          </a:xfrm>
          <a:solidFill>
            <a:schemeClr val="accent1"/>
          </a:solidFill>
        </p:grpSpPr>
        <p:grpSp>
          <p:nvGrpSpPr>
            <p:cNvPr id="210" name="组合 209"/>
            <p:cNvGrpSpPr/>
            <p:nvPr/>
          </p:nvGrpSpPr>
          <p:grpSpPr>
            <a:xfrm>
              <a:off x="324355" y="832717"/>
              <a:ext cx="627063" cy="1065213"/>
              <a:chOff x="324355" y="832717"/>
              <a:chExt cx="627063" cy="1065213"/>
            </a:xfrm>
            <a:grpFill/>
          </p:grpSpPr>
          <p:sp>
            <p:nvSpPr>
              <p:cNvPr id="317" name="Freeform 9"/>
              <p:cNvSpPr/>
              <p:nvPr/>
            </p:nvSpPr>
            <p:spPr bwMode="auto">
              <a:xfrm>
                <a:off x="324355" y="1420092"/>
                <a:ext cx="627063" cy="477838"/>
              </a:xfrm>
              <a:custGeom>
                <a:avLst/>
                <a:gdLst>
                  <a:gd name="T0" fmla="*/ 166 w 167"/>
                  <a:gd name="T1" fmla="*/ 39 h 127"/>
                  <a:gd name="T2" fmla="*/ 129 w 167"/>
                  <a:gd name="T3" fmla="*/ 0 h 127"/>
                  <a:gd name="T4" fmla="*/ 93 w 167"/>
                  <a:gd name="T5" fmla="*/ 60 h 127"/>
                  <a:gd name="T6" fmla="*/ 88 w 167"/>
                  <a:gd name="T7" fmla="*/ 33 h 127"/>
                  <a:gd name="T8" fmla="*/ 93 w 167"/>
                  <a:gd name="T9" fmla="*/ 24 h 127"/>
                  <a:gd name="T10" fmla="*/ 83 w 167"/>
                  <a:gd name="T11" fmla="*/ 14 h 127"/>
                  <a:gd name="T12" fmla="*/ 73 w 167"/>
                  <a:gd name="T13" fmla="*/ 24 h 127"/>
                  <a:gd name="T14" fmla="*/ 78 w 167"/>
                  <a:gd name="T15" fmla="*/ 33 h 127"/>
                  <a:gd name="T16" fmla="*/ 73 w 167"/>
                  <a:gd name="T17" fmla="*/ 60 h 127"/>
                  <a:gd name="T18" fmla="*/ 38 w 167"/>
                  <a:gd name="T19" fmla="*/ 0 h 127"/>
                  <a:gd name="T20" fmla="*/ 0 w 167"/>
                  <a:gd name="T21" fmla="*/ 39 h 127"/>
                  <a:gd name="T22" fmla="*/ 0 w 167"/>
                  <a:gd name="T23" fmla="*/ 39 h 127"/>
                  <a:gd name="T24" fmla="*/ 0 w 167"/>
                  <a:gd name="T25" fmla="*/ 127 h 127"/>
                  <a:gd name="T26" fmla="*/ 167 w 167"/>
                  <a:gd name="T27" fmla="*/ 127 h 127"/>
                  <a:gd name="T28" fmla="*/ 167 w 167"/>
                  <a:gd name="T29" fmla="*/ 39 h 127"/>
                  <a:gd name="T30" fmla="*/ 166 w 167"/>
                  <a:gd name="T31" fmla="*/ 39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7" h="127">
                    <a:moveTo>
                      <a:pt x="166" y="39"/>
                    </a:moveTo>
                    <a:cubicBezTo>
                      <a:pt x="163" y="23"/>
                      <a:pt x="149" y="8"/>
                      <a:pt x="129" y="0"/>
                    </a:cubicBezTo>
                    <a:cubicBezTo>
                      <a:pt x="93" y="60"/>
                      <a:pt x="93" y="60"/>
                      <a:pt x="93" y="60"/>
                    </a:cubicBezTo>
                    <a:cubicBezTo>
                      <a:pt x="88" y="33"/>
                      <a:pt x="88" y="33"/>
                      <a:pt x="88" y="33"/>
                    </a:cubicBezTo>
                    <a:cubicBezTo>
                      <a:pt x="91" y="31"/>
                      <a:pt x="93" y="28"/>
                      <a:pt x="93" y="24"/>
                    </a:cubicBezTo>
                    <a:cubicBezTo>
                      <a:pt x="93" y="19"/>
                      <a:pt x="89" y="14"/>
                      <a:pt x="83" y="14"/>
                    </a:cubicBezTo>
                    <a:cubicBezTo>
                      <a:pt x="77" y="14"/>
                      <a:pt x="73" y="19"/>
                      <a:pt x="73" y="24"/>
                    </a:cubicBezTo>
                    <a:cubicBezTo>
                      <a:pt x="73" y="28"/>
                      <a:pt x="75" y="31"/>
                      <a:pt x="78" y="33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7" y="8"/>
                      <a:pt x="3" y="23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167" y="127"/>
                      <a:pt x="167" y="127"/>
                      <a:pt x="167" y="127"/>
                    </a:cubicBezTo>
                    <a:cubicBezTo>
                      <a:pt x="167" y="39"/>
                      <a:pt x="167" y="39"/>
                      <a:pt x="167" y="39"/>
                    </a:cubicBezTo>
                    <a:lnTo>
                      <a:pt x="166" y="3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8" name="Freeform 10"/>
              <p:cNvSpPr>
                <a:spLocks noEditPoints="1"/>
              </p:cNvSpPr>
              <p:nvPr/>
            </p:nvSpPr>
            <p:spPr bwMode="auto">
              <a:xfrm>
                <a:off x="443418" y="881929"/>
                <a:ext cx="382588" cy="538163"/>
              </a:xfrm>
              <a:custGeom>
                <a:avLst/>
                <a:gdLst>
                  <a:gd name="T0" fmla="*/ 0 w 102"/>
                  <a:gd name="T1" fmla="*/ 87 h 143"/>
                  <a:gd name="T2" fmla="*/ 10 w 102"/>
                  <a:gd name="T3" fmla="*/ 101 h 143"/>
                  <a:gd name="T4" fmla="*/ 51 w 102"/>
                  <a:gd name="T5" fmla="*/ 143 h 143"/>
                  <a:gd name="T6" fmla="*/ 91 w 102"/>
                  <a:gd name="T7" fmla="*/ 101 h 143"/>
                  <a:gd name="T8" fmla="*/ 92 w 102"/>
                  <a:gd name="T9" fmla="*/ 101 h 143"/>
                  <a:gd name="T10" fmla="*/ 102 w 102"/>
                  <a:gd name="T11" fmla="*/ 87 h 143"/>
                  <a:gd name="T12" fmla="*/ 94 w 102"/>
                  <a:gd name="T13" fmla="*/ 75 h 143"/>
                  <a:gd name="T14" fmla="*/ 95 w 102"/>
                  <a:gd name="T15" fmla="*/ 42 h 143"/>
                  <a:gd name="T16" fmla="*/ 97 w 102"/>
                  <a:gd name="T17" fmla="*/ 42 h 143"/>
                  <a:gd name="T18" fmla="*/ 97 w 102"/>
                  <a:gd name="T19" fmla="*/ 0 h 143"/>
                  <a:gd name="T20" fmla="*/ 3 w 102"/>
                  <a:gd name="T21" fmla="*/ 0 h 143"/>
                  <a:gd name="T22" fmla="*/ 3 w 102"/>
                  <a:gd name="T23" fmla="*/ 42 h 143"/>
                  <a:gd name="T24" fmla="*/ 4 w 102"/>
                  <a:gd name="T25" fmla="*/ 42 h 143"/>
                  <a:gd name="T26" fmla="*/ 6 w 102"/>
                  <a:gd name="T27" fmla="*/ 76 h 143"/>
                  <a:gd name="T28" fmla="*/ 6 w 102"/>
                  <a:gd name="T29" fmla="*/ 76 h 143"/>
                  <a:gd name="T30" fmla="*/ 0 w 102"/>
                  <a:gd name="T31" fmla="*/ 87 h 143"/>
                  <a:gd name="T32" fmla="*/ 11 w 102"/>
                  <a:gd name="T33" fmla="*/ 77 h 143"/>
                  <a:gd name="T34" fmla="*/ 11 w 102"/>
                  <a:gd name="T35" fmla="*/ 77 h 143"/>
                  <a:gd name="T36" fmla="*/ 12 w 102"/>
                  <a:gd name="T37" fmla="*/ 77 h 143"/>
                  <a:gd name="T38" fmla="*/ 12 w 102"/>
                  <a:gd name="T39" fmla="*/ 74 h 143"/>
                  <a:gd name="T40" fmla="*/ 15 w 102"/>
                  <a:gd name="T41" fmla="*/ 57 h 143"/>
                  <a:gd name="T42" fmla="*/ 19 w 102"/>
                  <a:gd name="T43" fmla="*/ 52 h 143"/>
                  <a:gd name="T44" fmla="*/ 61 w 102"/>
                  <a:gd name="T45" fmla="*/ 42 h 143"/>
                  <a:gd name="T46" fmla="*/ 78 w 102"/>
                  <a:gd name="T47" fmla="*/ 42 h 143"/>
                  <a:gd name="T48" fmla="*/ 88 w 102"/>
                  <a:gd name="T49" fmla="*/ 78 h 143"/>
                  <a:gd name="T50" fmla="*/ 88 w 102"/>
                  <a:gd name="T51" fmla="*/ 78 h 143"/>
                  <a:gd name="T52" fmla="*/ 91 w 102"/>
                  <a:gd name="T53" fmla="*/ 77 h 143"/>
                  <a:gd name="T54" fmla="*/ 92 w 102"/>
                  <a:gd name="T55" fmla="*/ 77 h 143"/>
                  <a:gd name="T56" fmla="*/ 97 w 102"/>
                  <a:gd name="T57" fmla="*/ 80 h 143"/>
                  <a:gd name="T58" fmla="*/ 99 w 102"/>
                  <a:gd name="T59" fmla="*/ 87 h 143"/>
                  <a:gd name="T60" fmla="*/ 97 w 102"/>
                  <a:gd name="T61" fmla="*/ 95 h 143"/>
                  <a:gd name="T62" fmla="*/ 92 w 102"/>
                  <a:gd name="T63" fmla="*/ 98 h 143"/>
                  <a:gd name="T64" fmla="*/ 91 w 102"/>
                  <a:gd name="T65" fmla="*/ 98 h 143"/>
                  <a:gd name="T66" fmla="*/ 89 w 102"/>
                  <a:gd name="T67" fmla="*/ 98 h 143"/>
                  <a:gd name="T68" fmla="*/ 88 w 102"/>
                  <a:gd name="T69" fmla="*/ 100 h 143"/>
                  <a:gd name="T70" fmla="*/ 75 w 102"/>
                  <a:gd name="T71" fmla="*/ 129 h 143"/>
                  <a:gd name="T72" fmla="*/ 64 w 102"/>
                  <a:gd name="T73" fmla="*/ 137 h 143"/>
                  <a:gd name="T74" fmla="*/ 51 w 102"/>
                  <a:gd name="T75" fmla="*/ 140 h 143"/>
                  <a:gd name="T76" fmla="*/ 38 w 102"/>
                  <a:gd name="T77" fmla="*/ 137 h 143"/>
                  <a:gd name="T78" fmla="*/ 26 w 102"/>
                  <a:gd name="T79" fmla="*/ 129 h 143"/>
                  <a:gd name="T80" fmla="*/ 13 w 102"/>
                  <a:gd name="T81" fmla="*/ 100 h 143"/>
                  <a:gd name="T82" fmla="*/ 13 w 102"/>
                  <a:gd name="T83" fmla="*/ 98 h 143"/>
                  <a:gd name="T84" fmla="*/ 10 w 102"/>
                  <a:gd name="T85" fmla="*/ 98 h 143"/>
                  <a:gd name="T86" fmla="*/ 3 w 102"/>
                  <a:gd name="T87" fmla="*/ 87 h 143"/>
                  <a:gd name="T88" fmla="*/ 6 w 102"/>
                  <a:gd name="T89" fmla="*/ 80 h 143"/>
                  <a:gd name="T90" fmla="*/ 11 w 102"/>
                  <a:gd name="T91" fmla="*/ 77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2" h="143">
                    <a:moveTo>
                      <a:pt x="0" y="87"/>
                    </a:moveTo>
                    <a:cubicBezTo>
                      <a:pt x="0" y="95"/>
                      <a:pt x="5" y="100"/>
                      <a:pt x="10" y="101"/>
                    </a:cubicBezTo>
                    <a:cubicBezTo>
                      <a:pt x="14" y="125"/>
                      <a:pt x="31" y="143"/>
                      <a:pt x="51" y="143"/>
                    </a:cubicBezTo>
                    <a:cubicBezTo>
                      <a:pt x="71" y="143"/>
                      <a:pt x="87" y="125"/>
                      <a:pt x="91" y="101"/>
                    </a:cubicBezTo>
                    <a:cubicBezTo>
                      <a:pt x="92" y="101"/>
                      <a:pt x="92" y="101"/>
                      <a:pt x="92" y="101"/>
                    </a:cubicBezTo>
                    <a:cubicBezTo>
                      <a:pt x="98" y="101"/>
                      <a:pt x="102" y="95"/>
                      <a:pt x="102" y="87"/>
                    </a:cubicBezTo>
                    <a:cubicBezTo>
                      <a:pt x="102" y="81"/>
                      <a:pt x="99" y="76"/>
                      <a:pt x="94" y="75"/>
                    </a:cubicBezTo>
                    <a:cubicBezTo>
                      <a:pt x="94" y="75"/>
                      <a:pt x="99" y="57"/>
                      <a:pt x="9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0" y="58"/>
                      <a:pt x="6" y="76"/>
                      <a:pt x="6" y="76"/>
                    </a:cubicBezTo>
                    <a:cubicBezTo>
                      <a:pt x="6" y="76"/>
                      <a:pt x="6" y="76"/>
                      <a:pt x="6" y="76"/>
                    </a:cubicBezTo>
                    <a:cubicBezTo>
                      <a:pt x="3" y="78"/>
                      <a:pt x="0" y="82"/>
                      <a:pt x="0" y="87"/>
                    </a:cubicBezTo>
                    <a:close/>
                    <a:moveTo>
                      <a:pt x="11" y="77"/>
                    </a:move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7"/>
                      <a:pt x="12" y="77"/>
                      <a:pt x="12" y="77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7" y="54"/>
                      <a:pt x="19" y="52"/>
                      <a:pt x="19" y="52"/>
                    </a:cubicBezTo>
                    <a:cubicBezTo>
                      <a:pt x="38" y="53"/>
                      <a:pt x="54" y="46"/>
                      <a:pt x="61" y="42"/>
                    </a:cubicBezTo>
                    <a:cubicBezTo>
                      <a:pt x="78" y="42"/>
                      <a:pt x="78" y="42"/>
                      <a:pt x="78" y="42"/>
                    </a:cubicBezTo>
                    <a:cubicBezTo>
                      <a:pt x="85" y="53"/>
                      <a:pt x="88" y="78"/>
                      <a:pt x="88" y="78"/>
                    </a:cubicBezTo>
                    <a:cubicBezTo>
                      <a:pt x="88" y="78"/>
                      <a:pt x="88" y="78"/>
                      <a:pt x="88" y="78"/>
                    </a:cubicBezTo>
                    <a:cubicBezTo>
                      <a:pt x="91" y="77"/>
                      <a:pt x="91" y="77"/>
                      <a:pt x="91" y="77"/>
                    </a:cubicBezTo>
                    <a:cubicBezTo>
                      <a:pt x="91" y="77"/>
                      <a:pt x="91" y="77"/>
                      <a:pt x="92" y="77"/>
                    </a:cubicBezTo>
                    <a:cubicBezTo>
                      <a:pt x="94" y="77"/>
                      <a:pt x="96" y="78"/>
                      <a:pt x="97" y="80"/>
                    </a:cubicBezTo>
                    <a:cubicBezTo>
                      <a:pt x="99" y="82"/>
                      <a:pt x="99" y="85"/>
                      <a:pt x="99" y="87"/>
                    </a:cubicBezTo>
                    <a:cubicBezTo>
                      <a:pt x="99" y="90"/>
                      <a:pt x="99" y="93"/>
                      <a:pt x="97" y="95"/>
                    </a:cubicBezTo>
                    <a:cubicBezTo>
                      <a:pt x="96" y="97"/>
                      <a:pt x="94" y="98"/>
                      <a:pt x="92" y="98"/>
                    </a:cubicBezTo>
                    <a:cubicBezTo>
                      <a:pt x="91" y="98"/>
                      <a:pt x="91" y="98"/>
                      <a:pt x="91" y="98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88" y="100"/>
                      <a:pt x="88" y="100"/>
                      <a:pt x="88" y="100"/>
                    </a:cubicBezTo>
                    <a:cubicBezTo>
                      <a:pt x="87" y="111"/>
                      <a:pt x="82" y="122"/>
                      <a:pt x="75" y="129"/>
                    </a:cubicBezTo>
                    <a:cubicBezTo>
                      <a:pt x="72" y="133"/>
                      <a:pt x="68" y="135"/>
                      <a:pt x="64" y="137"/>
                    </a:cubicBezTo>
                    <a:cubicBezTo>
                      <a:pt x="60" y="139"/>
                      <a:pt x="55" y="140"/>
                      <a:pt x="51" y="140"/>
                    </a:cubicBezTo>
                    <a:cubicBezTo>
                      <a:pt x="46" y="140"/>
                      <a:pt x="42" y="139"/>
                      <a:pt x="38" y="137"/>
                    </a:cubicBezTo>
                    <a:cubicBezTo>
                      <a:pt x="34" y="135"/>
                      <a:pt x="30" y="133"/>
                      <a:pt x="26" y="129"/>
                    </a:cubicBezTo>
                    <a:cubicBezTo>
                      <a:pt x="20" y="122"/>
                      <a:pt x="15" y="111"/>
                      <a:pt x="13" y="100"/>
                    </a:cubicBezTo>
                    <a:cubicBezTo>
                      <a:pt x="13" y="98"/>
                      <a:pt x="13" y="98"/>
                      <a:pt x="13" y="98"/>
                    </a:cubicBezTo>
                    <a:cubicBezTo>
                      <a:pt x="10" y="98"/>
                      <a:pt x="10" y="98"/>
                      <a:pt x="10" y="98"/>
                    </a:cubicBezTo>
                    <a:cubicBezTo>
                      <a:pt x="6" y="98"/>
                      <a:pt x="3" y="93"/>
                      <a:pt x="3" y="87"/>
                    </a:cubicBezTo>
                    <a:cubicBezTo>
                      <a:pt x="3" y="85"/>
                      <a:pt x="4" y="82"/>
                      <a:pt x="6" y="80"/>
                    </a:cubicBezTo>
                    <a:cubicBezTo>
                      <a:pt x="7" y="78"/>
                      <a:pt x="9" y="77"/>
                      <a:pt x="11" y="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9" name="Freeform 11"/>
              <p:cNvSpPr>
                <a:spLocks noEditPoints="1"/>
              </p:cNvSpPr>
              <p:nvPr/>
            </p:nvSpPr>
            <p:spPr bwMode="auto">
              <a:xfrm>
                <a:off x="506918" y="1137517"/>
                <a:ext cx="249238" cy="87313"/>
              </a:xfrm>
              <a:custGeom>
                <a:avLst/>
                <a:gdLst>
                  <a:gd name="T0" fmla="*/ 6 w 66"/>
                  <a:gd name="T1" fmla="*/ 23 h 23"/>
                  <a:gd name="T2" fmla="*/ 23 w 66"/>
                  <a:gd name="T3" fmla="*/ 23 h 23"/>
                  <a:gd name="T4" fmla="*/ 30 w 66"/>
                  <a:gd name="T5" fmla="*/ 17 h 23"/>
                  <a:gd name="T6" fmla="*/ 30 w 66"/>
                  <a:gd name="T7" fmla="*/ 11 h 23"/>
                  <a:gd name="T8" fmla="*/ 36 w 66"/>
                  <a:gd name="T9" fmla="*/ 11 h 23"/>
                  <a:gd name="T10" fmla="*/ 36 w 66"/>
                  <a:gd name="T11" fmla="*/ 17 h 23"/>
                  <a:gd name="T12" fmla="*/ 42 w 66"/>
                  <a:gd name="T13" fmla="*/ 23 h 23"/>
                  <a:gd name="T14" fmla="*/ 60 w 66"/>
                  <a:gd name="T15" fmla="*/ 23 h 23"/>
                  <a:gd name="T16" fmla="*/ 66 w 66"/>
                  <a:gd name="T17" fmla="*/ 17 h 23"/>
                  <a:gd name="T18" fmla="*/ 66 w 66"/>
                  <a:gd name="T19" fmla="*/ 6 h 23"/>
                  <a:gd name="T20" fmla="*/ 60 w 66"/>
                  <a:gd name="T21" fmla="*/ 0 h 23"/>
                  <a:gd name="T22" fmla="*/ 42 w 66"/>
                  <a:gd name="T23" fmla="*/ 0 h 23"/>
                  <a:gd name="T24" fmla="*/ 36 w 66"/>
                  <a:gd name="T25" fmla="*/ 6 h 23"/>
                  <a:gd name="T26" fmla="*/ 36 w 66"/>
                  <a:gd name="T27" fmla="*/ 10 h 23"/>
                  <a:gd name="T28" fmla="*/ 30 w 66"/>
                  <a:gd name="T29" fmla="*/ 10 h 23"/>
                  <a:gd name="T30" fmla="*/ 30 w 66"/>
                  <a:gd name="T31" fmla="*/ 6 h 23"/>
                  <a:gd name="T32" fmla="*/ 23 w 66"/>
                  <a:gd name="T33" fmla="*/ 0 h 23"/>
                  <a:gd name="T34" fmla="*/ 6 w 66"/>
                  <a:gd name="T35" fmla="*/ 0 h 23"/>
                  <a:gd name="T36" fmla="*/ 0 w 66"/>
                  <a:gd name="T37" fmla="*/ 6 h 23"/>
                  <a:gd name="T38" fmla="*/ 0 w 66"/>
                  <a:gd name="T39" fmla="*/ 17 h 23"/>
                  <a:gd name="T40" fmla="*/ 6 w 66"/>
                  <a:gd name="T41" fmla="*/ 23 h 23"/>
                  <a:gd name="T42" fmla="*/ 38 w 66"/>
                  <a:gd name="T43" fmla="*/ 6 h 23"/>
                  <a:gd name="T44" fmla="*/ 42 w 66"/>
                  <a:gd name="T45" fmla="*/ 1 h 23"/>
                  <a:gd name="T46" fmla="*/ 60 w 66"/>
                  <a:gd name="T47" fmla="*/ 1 h 23"/>
                  <a:gd name="T48" fmla="*/ 65 w 66"/>
                  <a:gd name="T49" fmla="*/ 6 h 23"/>
                  <a:gd name="T50" fmla="*/ 65 w 66"/>
                  <a:gd name="T51" fmla="*/ 17 h 23"/>
                  <a:gd name="T52" fmla="*/ 60 w 66"/>
                  <a:gd name="T53" fmla="*/ 22 h 23"/>
                  <a:gd name="T54" fmla="*/ 42 w 66"/>
                  <a:gd name="T55" fmla="*/ 22 h 23"/>
                  <a:gd name="T56" fmla="*/ 38 w 66"/>
                  <a:gd name="T57" fmla="*/ 17 h 23"/>
                  <a:gd name="T58" fmla="*/ 38 w 66"/>
                  <a:gd name="T59" fmla="*/ 6 h 23"/>
                  <a:gd name="T60" fmla="*/ 1 w 66"/>
                  <a:gd name="T61" fmla="*/ 6 h 23"/>
                  <a:gd name="T62" fmla="*/ 6 w 66"/>
                  <a:gd name="T63" fmla="*/ 1 h 23"/>
                  <a:gd name="T64" fmla="*/ 23 w 66"/>
                  <a:gd name="T65" fmla="*/ 1 h 23"/>
                  <a:gd name="T66" fmla="*/ 28 w 66"/>
                  <a:gd name="T67" fmla="*/ 6 h 23"/>
                  <a:gd name="T68" fmla="*/ 28 w 66"/>
                  <a:gd name="T69" fmla="*/ 10 h 23"/>
                  <a:gd name="T70" fmla="*/ 28 w 66"/>
                  <a:gd name="T71" fmla="*/ 11 h 23"/>
                  <a:gd name="T72" fmla="*/ 28 w 66"/>
                  <a:gd name="T73" fmla="*/ 17 h 23"/>
                  <a:gd name="T74" fmla="*/ 23 w 66"/>
                  <a:gd name="T75" fmla="*/ 22 h 23"/>
                  <a:gd name="T76" fmla="*/ 6 w 66"/>
                  <a:gd name="T77" fmla="*/ 22 h 23"/>
                  <a:gd name="T78" fmla="*/ 1 w 66"/>
                  <a:gd name="T79" fmla="*/ 17 h 23"/>
                  <a:gd name="T80" fmla="*/ 1 w 66"/>
                  <a:gd name="T81" fmla="*/ 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6" h="23">
                    <a:moveTo>
                      <a:pt x="6" y="23"/>
                    </a:moveTo>
                    <a:cubicBezTo>
                      <a:pt x="23" y="23"/>
                      <a:pt x="23" y="23"/>
                      <a:pt x="23" y="23"/>
                    </a:cubicBezTo>
                    <a:cubicBezTo>
                      <a:pt x="27" y="23"/>
                      <a:pt x="30" y="20"/>
                      <a:pt x="30" y="17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7"/>
                      <a:pt x="36" y="17"/>
                      <a:pt x="36" y="17"/>
                    </a:cubicBezTo>
                    <a:cubicBezTo>
                      <a:pt x="36" y="20"/>
                      <a:pt x="39" y="23"/>
                      <a:pt x="42" y="23"/>
                    </a:cubicBezTo>
                    <a:cubicBezTo>
                      <a:pt x="60" y="23"/>
                      <a:pt x="60" y="23"/>
                      <a:pt x="60" y="23"/>
                    </a:cubicBezTo>
                    <a:cubicBezTo>
                      <a:pt x="63" y="23"/>
                      <a:pt x="66" y="20"/>
                      <a:pt x="66" y="17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6" y="2"/>
                      <a:pt x="63" y="0"/>
                      <a:pt x="60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9" y="0"/>
                      <a:pt x="36" y="2"/>
                      <a:pt x="36" y="6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2"/>
                      <a:pt x="27" y="0"/>
                      <a:pt x="2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2"/>
                      <a:pt x="0" y="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0"/>
                      <a:pt x="2" y="23"/>
                      <a:pt x="6" y="23"/>
                    </a:cubicBezTo>
                    <a:close/>
                    <a:moveTo>
                      <a:pt x="38" y="6"/>
                    </a:moveTo>
                    <a:cubicBezTo>
                      <a:pt x="38" y="3"/>
                      <a:pt x="40" y="1"/>
                      <a:pt x="42" y="1"/>
                    </a:cubicBezTo>
                    <a:cubicBezTo>
                      <a:pt x="60" y="1"/>
                      <a:pt x="60" y="1"/>
                      <a:pt x="60" y="1"/>
                    </a:cubicBezTo>
                    <a:cubicBezTo>
                      <a:pt x="63" y="1"/>
                      <a:pt x="65" y="3"/>
                      <a:pt x="65" y="6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5" y="19"/>
                      <a:pt x="63" y="22"/>
                      <a:pt x="60" y="22"/>
                    </a:cubicBezTo>
                    <a:cubicBezTo>
                      <a:pt x="42" y="22"/>
                      <a:pt x="42" y="22"/>
                      <a:pt x="42" y="22"/>
                    </a:cubicBezTo>
                    <a:cubicBezTo>
                      <a:pt x="40" y="22"/>
                      <a:pt x="38" y="19"/>
                      <a:pt x="38" y="17"/>
                    </a:cubicBezTo>
                    <a:lnTo>
                      <a:pt x="38" y="6"/>
                    </a:lnTo>
                    <a:close/>
                    <a:moveTo>
                      <a:pt x="1" y="6"/>
                    </a:moveTo>
                    <a:cubicBezTo>
                      <a:pt x="1" y="3"/>
                      <a:pt x="3" y="1"/>
                      <a:pt x="6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6" y="1"/>
                      <a:pt x="28" y="3"/>
                      <a:pt x="28" y="6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9"/>
                      <a:pt x="26" y="22"/>
                      <a:pt x="23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3" y="22"/>
                      <a:pt x="1" y="19"/>
                      <a:pt x="1" y="17"/>
                    </a:cubicBezTo>
                    <a:lnTo>
                      <a:pt x="1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20" name="Rectangle 12"/>
              <p:cNvSpPr>
                <a:spLocks noChangeArrowheads="1"/>
              </p:cNvSpPr>
              <p:nvPr/>
            </p:nvSpPr>
            <p:spPr bwMode="auto">
              <a:xfrm>
                <a:off x="406905" y="832717"/>
                <a:ext cx="457200" cy="3492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21" name="Freeform 13"/>
              <p:cNvSpPr/>
              <p:nvPr/>
            </p:nvSpPr>
            <p:spPr bwMode="auto">
              <a:xfrm>
                <a:off x="811718" y="878754"/>
                <a:ext cx="49213" cy="180975"/>
              </a:xfrm>
              <a:custGeom>
                <a:avLst/>
                <a:gdLst>
                  <a:gd name="T0" fmla="*/ 13 w 13"/>
                  <a:gd name="T1" fmla="*/ 42 h 48"/>
                  <a:gd name="T2" fmla="*/ 9 w 13"/>
                  <a:gd name="T3" fmla="*/ 32 h 48"/>
                  <a:gd name="T4" fmla="*/ 9 w 13"/>
                  <a:gd name="T5" fmla="*/ 0 h 48"/>
                  <a:gd name="T6" fmla="*/ 4 w 13"/>
                  <a:gd name="T7" fmla="*/ 0 h 48"/>
                  <a:gd name="T8" fmla="*/ 4 w 13"/>
                  <a:gd name="T9" fmla="*/ 32 h 48"/>
                  <a:gd name="T10" fmla="*/ 0 w 13"/>
                  <a:gd name="T11" fmla="*/ 42 h 48"/>
                  <a:gd name="T12" fmla="*/ 7 w 13"/>
                  <a:gd name="T13" fmla="*/ 48 h 48"/>
                  <a:gd name="T14" fmla="*/ 13 w 13"/>
                  <a:gd name="T15" fmla="*/ 4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48">
                    <a:moveTo>
                      <a:pt x="13" y="42"/>
                    </a:moveTo>
                    <a:cubicBezTo>
                      <a:pt x="13" y="39"/>
                      <a:pt x="11" y="34"/>
                      <a:pt x="9" y="32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2" y="34"/>
                      <a:pt x="0" y="39"/>
                      <a:pt x="0" y="42"/>
                    </a:cubicBezTo>
                    <a:cubicBezTo>
                      <a:pt x="0" y="46"/>
                      <a:pt x="3" y="48"/>
                      <a:pt x="7" y="48"/>
                    </a:cubicBezTo>
                    <a:cubicBezTo>
                      <a:pt x="10" y="48"/>
                      <a:pt x="13" y="46"/>
                      <a:pt x="13" y="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1" name="组合 210"/>
            <p:cNvGrpSpPr/>
            <p:nvPr/>
          </p:nvGrpSpPr>
          <p:grpSpPr>
            <a:xfrm>
              <a:off x="1851530" y="856529"/>
              <a:ext cx="627063" cy="1066801"/>
              <a:chOff x="1851530" y="856529"/>
              <a:chExt cx="627063" cy="1066801"/>
            </a:xfrm>
            <a:grpFill/>
          </p:grpSpPr>
          <p:sp>
            <p:nvSpPr>
              <p:cNvPr id="313" name="Rectangle 16"/>
              <p:cNvSpPr>
                <a:spLocks noChangeArrowheads="1"/>
              </p:cNvSpPr>
              <p:nvPr/>
            </p:nvSpPr>
            <p:spPr bwMode="auto">
              <a:xfrm>
                <a:off x="1934080" y="856529"/>
                <a:ext cx="461963" cy="3333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4" name="Freeform 17"/>
              <p:cNvSpPr/>
              <p:nvPr/>
            </p:nvSpPr>
            <p:spPr bwMode="auto">
              <a:xfrm>
                <a:off x="2343655" y="900979"/>
                <a:ext cx="44450" cy="184150"/>
              </a:xfrm>
              <a:custGeom>
                <a:avLst/>
                <a:gdLst>
                  <a:gd name="T0" fmla="*/ 3 w 12"/>
                  <a:gd name="T1" fmla="*/ 0 h 49"/>
                  <a:gd name="T2" fmla="*/ 3 w 12"/>
                  <a:gd name="T3" fmla="*/ 32 h 49"/>
                  <a:gd name="T4" fmla="*/ 0 w 12"/>
                  <a:gd name="T5" fmla="*/ 42 h 49"/>
                  <a:gd name="T6" fmla="*/ 6 w 12"/>
                  <a:gd name="T7" fmla="*/ 49 h 49"/>
                  <a:gd name="T8" fmla="*/ 12 w 12"/>
                  <a:gd name="T9" fmla="*/ 42 h 49"/>
                  <a:gd name="T10" fmla="*/ 8 w 12"/>
                  <a:gd name="T11" fmla="*/ 32 h 49"/>
                  <a:gd name="T12" fmla="*/ 8 w 12"/>
                  <a:gd name="T13" fmla="*/ 0 h 49"/>
                  <a:gd name="T14" fmla="*/ 3 w 12"/>
                  <a:gd name="T1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49">
                    <a:moveTo>
                      <a:pt x="3" y="0"/>
                    </a:moveTo>
                    <a:cubicBezTo>
                      <a:pt x="3" y="32"/>
                      <a:pt x="3" y="32"/>
                      <a:pt x="3" y="32"/>
                    </a:cubicBezTo>
                    <a:cubicBezTo>
                      <a:pt x="1" y="34"/>
                      <a:pt x="0" y="39"/>
                      <a:pt x="0" y="42"/>
                    </a:cubicBezTo>
                    <a:cubicBezTo>
                      <a:pt x="0" y="46"/>
                      <a:pt x="2" y="49"/>
                      <a:pt x="6" y="49"/>
                    </a:cubicBezTo>
                    <a:cubicBezTo>
                      <a:pt x="9" y="49"/>
                      <a:pt x="12" y="46"/>
                      <a:pt x="12" y="42"/>
                    </a:cubicBezTo>
                    <a:cubicBezTo>
                      <a:pt x="12" y="39"/>
                      <a:pt x="10" y="34"/>
                      <a:pt x="8" y="32"/>
                    </a:cubicBezTo>
                    <a:cubicBezTo>
                      <a:pt x="8" y="0"/>
                      <a:pt x="8" y="0"/>
                      <a:pt x="8" y="0"/>
                    </a:cubicBez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5" name="Freeform 18"/>
              <p:cNvSpPr>
                <a:spLocks noEditPoints="1"/>
              </p:cNvSpPr>
              <p:nvPr/>
            </p:nvSpPr>
            <p:spPr bwMode="auto">
              <a:xfrm>
                <a:off x="1915030" y="904154"/>
                <a:ext cx="496888" cy="538163"/>
              </a:xfrm>
              <a:custGeom>
                <a:avLst/>
                <a:gdLst>
                  <a:gd name="T0" fmla="*/ 34 w 132"/>
                  <a:gd name="T1" fmla="*/ 124 h 143"/>
                  <a:gd name="T2" fmla="*/ 66 w 132"/>
                  <a:gd name="T3" fmla="*/ 143 h 143"/>
                  <a:gd name="T4" fmla="*/ 98 w 132"/>
                  <a:gd name="T5" fmla="*/ 123 h 143"/>
                  <a:gd name="T6" fmla="*/ 127 w 132"/>
                  <a:gd name="T7" fmla="*/ 125 h 143"/>
                  <a:gd name="T8" fmla="*/ 117 w 132"/>
                  <a:gd name="T9" fmla="*/ 104 h 143"/>
                  <a:gd name="T10" fmla="*/ 114 w 132"/>
                  <a:gd name="T11" fmla="*/ 48 h 143"/>
                  <a:gd name="T12" fmla="*/ 110 w 132"/>
                  <a:gd name="T13" fmla="*/ 42 h 143"/>
                  <a:gd name="T14" fmla="*/ 112 w 132"/>
                  <a:gd name="T15" fmla="*/ 42 h 143"/>
                  <a:gd name="T16" fmla="*/ 112 w 132"/>
                  <a:gd name="T17" fmla="*/ 0 h 143"/>
                  <a:gd name="T18" fmla="*/ 18 w 132"/>
                  <a:gd name="T19" fmla="*/ 0 h 143"/>
                  <a:gd name="T20" fmla="*/ 18 w 132"/>
                  <a:gd name="T21" fmla="*/ 42 h 143"/>
                  <a:gd name="T22" fmla="*/ 19 w 132"/>
                  <a:gd name="T23" fmla="*/ 42 h 143"/>
                  <a:gd name="T24" fmla="*/ 18 w 132"/>
                  <a:gd name="T25" fmla="*/ 49 h 143"/>
                  <a:gd name="T26" fmla="*/ 18 w 132"/>
                  <a:gd name="T27" fmla="*/ 48 h 143"/>
                  <a:gd name="T28" fmla="*/ 15 w 132"/>
                  <a:gd name="T29" fmla="*/ 104 h 143"/>
                  <a:gd name="T30" fmla="*/ 5 w 132"/>
                  <a:gd name="T31" fmla="*/ 125 h 143"/>
                  <a:gd name="T32" fmla="*/ 34 w 132"/>
                  <a:gd name="T33" fmla="*/ 124 h 143"/>
                  <a:gd name="T34" fmla="*/ 17 w 132"/>
                  <a:gd name="T35" fmla="*/ 81 h 143"/>
                  <a:gd name="T36" fmla="*/ 17 w 132"/>
                  <a:gd name="T37" fmla="*/ 81 h 143"/>
                  <a:gd name="T38" fmla="*/ 17 w 132"/>
                  <a:gd name="T39" fmla="*/ 81 h 143"/>
                  <a:gd name="T40" fmla="*/ 101 w 132"/>
                  <a:gd name="T41" fmla="*/ 117 h 143"/>
                  <a:gd name="T42" fmla="*/ 101 w 132"/>
                  <a:gd name="T43" fmla="*/ 117 h 143"/>
                  <a:gd name="T44" fmla="*/ 102 w 132"/>
                  <a:gd name="T45" fmla="*/ 116 h 143"/>
                  <a:gd name="T46" fmla="*/ 101 w 132"/>
                  <a:gd name="T47" fmla="*/ 117 h 143"/>
                  <a:gd name="T48" fmla="*/ 106 w 132"/>
                  <a:gd name="T49" fmla="*/ 101 h 143"/>
                  <a:gd name="T50" fmla="*/ 106 w 132"/>
                  <a:gd name="T51" fmla="*/ 101 h 143"/>
                  <a:gd name="T52" fmla="*/ 106 w 132"/>
                  <a:gd name="T53" fmla="*/ 101 h 143"/>
                  <a:gd name="T54" fmla="*/ 21 w 132"/>
                  <a:gd name="T55" fmla="*/ 80 h 143"/>
                  <a:gd name="T56" fmla="*/ 26 w 132"/>
                  <a:gd name="T57" fmla="*/ 77 h 143"/>
                  <a:gd name="T58" fmla="*/ 26 w 132"/>
                  <a:gd name="T59" fmla="*/ 77 h 143"/>
                  <a:gd name="T60" fmla="*/ 27 w 132"/>
                  <a:gd name="T61" fmla="*/ 77 h 143"/>
                  <a:gd name="T62" fmla="*/ 27 w 132"/>
                  <a:gd name="T63" fmla="*/ 74 h 143"/>
                  <a:gd name="T64" fmla="*/ 30 w 132"/>
                  <a:gd name="T65" fmla="*/ 57 h 143"/>
                  <a:gd name="T66" fmla="*/ 34 w 132"/>
                  <a:gd name="T67" fmla="*/ 52 h 143"/>
                  <a:gd name="T68" fmla="*/ 58 w 132"/>
                  <a:gd name="T69" fmla="*/ 49 h 143"/>
                  <a:gd name="T70" fmla="*/ 44 w 132"/>
                  <a:gd name="T71" fmla="*/ 72 h 143"/>
                  <a:gd name="T72" fmla="*/ 80 w 132"/>
                  <a:gd name="T73" fmla="*/ 44 h 143"/>
                  <a:gd name="T74" fmla="*/ 66 w 132"/>
                  <a:gd name="T75" fmla="*/ 67 h 143"/>
                  <a:gd name="T76" fmla="*/ 96 w 132"/>
                  <a:gd name="T77" fmla="*/ 47 h 143"/>
                  <a:gd name="T78" fmla="*/ 103 w 132"/>
                  <a:gd name="T79" fmla="*/ 78 h 143"/>
                  <a:gd name="T80" fmla="*/ 104 w 132"/>
                  <a:gd name="T81" fmla="*/ 78 h 143"/>
                  <a:gd name="T82" fmla="*/ 106 w 132"/>
                  <a:gd name="T83" fmla="*/ 77 h 143"/>
                  <a:gd name="T84" fmla="*/ 107 w 132"/>
                  <a:gd name="T85" fmla="*/ 77 h 143"/>
                  <a:gd name="T86" fmla="*/ 112 w 132"/>
                  <a:gd name="T87" fmla="*/ 80 h 143"/>
                  <a:gd name="T88" fmla="*/ 115 w 132"/>
                  <a:gd name="T89" fmla="*/ 88 h 143"/>
                  <a:gd name="T90" fmla="*/ 112 w 132"/>
                  <a:gd name="T91" fmla="*/ 95 h 143"/>
                  <a:gd name="T92" fmla="*/ 107 w 132"/>
                  <a:gd name="T93" fmla="*/ 98 h 143"/>
                  <a:gd name="T94" fmla="*/ 106 w 132"/>
                  <a:gd name="T95" fmla="*/ 98 h 143"/>
                  <a:gd name="T96" fmla="*/ 104 w 132"/>
                  <a:gd name="T97" fmla="*/ 98 h 143"/>
                  <a:gd name="T98" fmla="*/ 103 w 132"/>
                  <a:gd name="T99" fmla="*/ 100 h 143"/>
                  <a:gd name="T100" fmla="*/ 90 w 132"/>
                  <a:gd name="T101" fmla="*/ 129 h 143"/>
                  <a:gd name="T102" fmla="*/ 79 w 132"/>
                  <a:gd name="T103" fmla="*/ 138 h 143"/>
                  <a:gd name="T104" fmla="*/ 66 w 132"/>
                  <a:gd name="T105" fmla="*/ 141 h 143"/>
                  <a:gd name="T106" fmla="*/ 53 w 132"/>
                  <a:gd name="T107" fmla="*/ 138 h 143"/>
                  <a:gd name="T108" fmla="*/ 42 w 132"/>
                  <a:gd name="T109" fmla="*/ 129 h 143"/>
                  <a:gd name="T110" fmla="*/ 36 w 132"/>
                  <a:gd name="T111" fmla="*/ 122 h 143"/>
                  <a:gd name="T112" fmla="*/ 28 w 132"/>
                  <a:gd name="T113" fmla="*/ 100 h 143"/>
                  <a:gd name="T114" fmla="*/ 28 w 132"/>
                  <a:gd name="T115" fmla="*/ 98 h 143"/>
                  <a:gd name="T116" fmla="*/ 25 w 132"/>
                  <a:gd name="T117" fmla="*/ 98 h 143"/>
                  <a:gd name="T118" fmla="*/ 18 w 132"/>
                  <a:gd name="T119" fmla="*/ 88 h 143"/>
                  <a:gd name="T120" fmla="*/ 21 w 132"/>
                  <a:gd name="T121" fmla="*/ 8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2" h="143">
                    <a:moveTo>
                      <a:pt x="34" y="124"/>
                    </a:moveTo>
                    <a:cubicBezTo>
                      <a:pt x="41" y="136"/>
                      <a:pt x="53" y="143"/>
                      <a:pt x="66" y="143"/>
                    </a:cubicBezTo>
                    <a:cubicBezTo>
                      <a:pt x="79" y="143"/>
                      <a:pt x="90" y="136"/>
                      <a:pt x="98" y="123"/>
                    </a:cubicBezTo>
                    <a:cubicBezTo>
                      <a:pt x="112" y="136"/>
                      <a:pt x="127" y="125"/>
                      <a:pt x="127" y="125"/>
                    </a:cubicBezTo>
                    <a:cubicBezTo>
                      <a:pt x="108" y="122"/>
                      <a:pt x="117" y="104"/>
                      <a:pt x="117" y="104"/>
                    </a:cubicBezTo>
                    <a:cubicBezTo>
                      <a:pt x="132" y="76"/>
                      <a:pt x="114" y="48"/>
                      <a:pt x="114" y="48"/>
                    </a:cubicBezTo>
                    <a:cubicBezTo>
                      <a:pt x="110" y="42"/>
                      <a:pt x="110" y="42"/>
                      <a:pt x="110" y="42"/>
                    </a:cubicBezTo>
                    <a:cubicBezTo>
                      <a:pt x="112" y="42"/>
                      <a:pt x="112" y="42"/>
                      <a:pt x="112" y="42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19" y="44"/>
                      <a:pt x="18" y="47"/>
                      <a:pt x="18" y="49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8" y="48"/>
                      <a:pt x="0" y="76"/>
                      <a:pt x="15" y="104"/>
                    </a:cubicBezTo>
                    <a:cubicBezTo>
                      <a:pt x="15" y="104"/>
                      <a:pt x="24" y="122"/>
                      <a:pt x="5" y="125"/>
                    </a:cubicBezTo>
                    <a:cubicBezTo>
                      <a:pt x="5" y="125"/>
                      <a:pt x="19" y="135"/>
                      <a:pt x="34" y="124"/>
                    </a:cubicBezTo>
                    <a:close/>
                    <a:moveTo>
                      <a:pt x="17" y="81"/>
                    </a:moveTo>
                    <a:cubicBezTo>
                      <a:pt x="17" y="81"/>
                      <a:pt x="17" y="81"/>
                      <a:pt x="17" y="81"/>
                    </a:cubicBezTo>
                    <a:cubicBezTo>
                      <a:pt x="17" y="81"/>
                      <a:pt x="17" y="81"/>
                      <a:pt x="17" y="81"/>
                    </a:cubicBezTo>
                    <a:close/>
                    <a:moveTo>
                      <a:pt x="101" y="117"/>
                    </a:moveTo>
                    <a:cubicBezTo>
                      <a:pt x="101" y="117"/>
                      <a:pt x="101" y="117"/>
                      <a:pt x="101" y="117"/>
                    </a:cubicBezTo>
                    <a:cubicBezTo>
                      <a:pt x="102" y="116"/>
                      <a:pt x="102" y="116"/>
                      <a:pt x="102" y="116"/>
                    </a:cubicBezTo>
                    <a:lnTo>
                      <a:pt x="101" y="117"/>
                    </a:lnTo>
                    <a:close/>
                    <a:moveTo>
                      <a:pt x="106" y="101"/>
                    </a:moveTo>
                    <a:cubicBezTo>
                      <a:pt x="106" y="101"/>
                      <a:pt x="106" y="101"/>
                      <a:pt x="106" y="101"/>
                    </a:cubicBezTo>
                    <a:cubicBezTo>
                      <a:pt x="106" y="101"/>
                      <a:pt x="106" y="101"/>
                      <a:pt x="106" y="101"/>
                    </a:cubicBezTo>
                    <a:close/>
                    <a:moveTo>
                      <a:pt x="21" y="80"/>
                    </a:moveTo>
                    <a:cubicBezTo>
                      <a:pt x="22" y="78"/>
                      <a:pt x="24" y="77"/>
                      <a:pt x="26" y="77"/>
                    </a:cubicBezTo>
                    <a:cubicBezTo>
                      <a:pt x="26" y="77"/>
                      <a:pt x="26" y="77"/>
                      <a:pt x="26" y="77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2" y="54"/>
                      <a:pt x="34" y="52"/>
                      <a:pt x="34" y="52"/>
                    </a:cubicBezTo>
                    <a:cubicBezTo>
                      <a:pt x="43" y="52"/>
                      <a:pt x="51" y="51"/>
                      <a:pt x="58" y="49"/>
                    </a:cubicBezTo>
                    <a:cubicBezTo>
                      <a:pt x="55" y="61"/>
                      <a:pt x="44" y="72"/>
                      <a:pt x="44" y="72"/>
                    </a:cubicBezTo>
                    <a:cubicBezTo>
                      <a:pt x="64" y="65"/>
                      <a:pt x="76" y="50"/>
                      <a:pt x="80" y="44"/>
                    </a:cubicBezTo>
                    <a:cubicBezTo>
                      <a:pt x="77" y="55"/>
                      <a:pt x="66" y="67"/>
                      <a:pt x="66" y="67"/>
                    </a:cubicBezTo>
                    <a:cubicBezTo>
                      <a:pt x="80" y="62"/>
                      <a:pt x="89" y="54"/>
                      <a:pt x="96" y="47"/>
                    </a:cubicBezTo>
                    <a:cubicBezTo>
                      <a:pt x="101" y="59"/>
                      <a:pt x="103" y="78"/>
                      <a:pt x="103" y="78"/>
                    </a:cubicBezTo>
                    <a:cubicBezTo>
                      <a:pt x="104" y="78"/>
                      <a:pt x="104" y="78"/>
                      <a:pt x="104" y="78"/>
                    </a:cubicBezTo>
                    <a:cubicBezTo>
                      <a:pt x="106" y="77"/>
                      <a:pt x="106" y="77"/>
                      <a:pt x="106" y="77"/>
                    </a:cubicBezTo>
                    <a:cubicBezTo>
                      <a:pt x="106" y="77"/>
                      <a:pt x="107" y="77"/>
                      <a:pt x="107" y="77"/>
                    </a:cubicBezTo>
                    <a:cubicBezTo>
                      <a:pt x="109" y="77"/>
                      <a:pt x="111" y="78"/>
                      <a:pt x="112" y="80"/>
                    </a:cubicBezTo>
                    <a:cubicBezTo>
                      <a:pt x="114" y="82"/>
                      <a:pt x="115" y="85"/>
                      <a:pt x="115" y="88"/>
                    </a:cubicBezTo>
                    <a:cubicBezTo>
                      <a:pt x="115" y="91"/>
                      <a:pt x="114" y="93"/>
                      <a:pt x="112" y="95"/>
                    </a:cubicBezTo>
                    <a:cubicBezTo>
                      <a:pt x="111" y="97"/>
                      <a:pt x="109" y="98"/>
                      <a:pt x="107" y="98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4" y="98"/>
                      <a:pt x="104" y="98"/>
                      <a:pt x="104" y="98"/>
                    </a:cubicBezTo>
                    <a:cubicBezTo>
                      <a:pt x="103" y="100"/>
                      <a:pt x="103" y="100"/>
                      <a:pt x="103" y="100"/>
                    </a:cubicBezTo>
                    <a:cubicBezTo>
                      <a:pt x="102" y="112"/>
                      <a:pt x="97" y="122"/>
                      <a:pt x="90" y="129"/>
                    </a:cubicBezTo>
                    <a:cubicBezTo>
                      <a:pt x="87" y="133"/>
                      <a:pt x="83" y="136"/>
                      <a:pt x="79" y="138"/>
                    </a:cubicBezTo>
                    <a:cubicBezTo>
                      <a:pt x="75" y="139"/>
                      <a:pt x="70" y="141"/>
                      <a:pt x="66" y="141"/>
                    </a:cubicBezTo>
                    <a:cubicBezTo>
                      <a:pt x="61" y="141"/>
                      <a:pt x="57" y="139"/>
                      <a:pt x="53" y="138"/>
                    </a:cubicBezTo>
                    <a:cubicBezTo>
                      <a:pt x="49" y="136"/>
                      <a:pt x="45" y="133"/>
                      <a:pt x="42" y="129"/>
                    </a:cubicBezTo>
                    <a:cubicBezTo>
                      <a:pt x="39" y="127"/>
                      <a:pt x="38" y="125"/>
                      <a:pt x="36" y="122"/>
                    </a:cubicBezTo>
                    <a:cubicBezTo>
                      <a:pt x="32" y="116"/>
                      <a:pt x="29" y="108"/>
                      <a:pt x="28" y="100"/>
                    </a:cubicBezTo>
                    <a:cubicBezTo>
                      <a:pt x="28" y="98"/>
                      <a:pt x="28" y="98"/>
                      <a:pt x="28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1" y="98"/>
                      <a:pt x="18" y="93"/>
                      <a:pt x="18" y="88"/>
                    </a:cubicBezTo>
                    <a:cubicBezTo>
                      <a:pt x="18" y="85"/>
                      <a:pt x="19" y="82"/>
                      <a:pt x="21" y="8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6" name="Freeform 19"/>
              <p:cNvSpPr/>
              <p:nvPr/>
            </p:nvSpPr>
            <p:spPr bwMode="auto">
              <a:xfrm>
                <a:off x="1851530" y="1442317"/>
                <a:ext cx="627063" cy="481013"/>
              </a:xfrm>
              <a:custGeom>
                <a:avLst/>
                <a:gdLst>
                  <a:gd name="T0" fmla="*/ 166 w 167"/>
                  <a:gd name="T1" fmla="*/ 40 h 128"/>
                  <a:gd name="T2" fmla="*/ 129 w 167"/>
                  <a:gd name="T3" fmla="*/ 0 h 128"/>
                  <a:gd name="T4" fmla="*/ 83 w 167"/>
                  <a:gd name="T5" fmla="*/ 79 h 128"/>
                  <a:gd name="T6" fmla="*/ 38 w 167"/>
                  <a:gd name="T7" fmla="*/ 0 h 128"/>
                  <a:gd name="T8" fmla="*/ 0 w 167"/>
                  <a:gd name="T9" fmla="*/ 40 h 128"/>
                  <a:gd name="T10" fmla="*/ 0 w 167"/>
                  <a:gd name="T11" fmla="*/ 40 h 128"/>
                  <a:gd name="T12" fmla="*/ 0 w 167"/>
                  <a:gd name="T13" fmla="*/ 128 h 128"/>
                  <a:gd name="T14" fmla="*/ 167 w 167"/>
                  <a:gd name="T15" fmla="*/ 128 h 128"/>
                  <a:gd name="T16" fmla="*/ 167 w 167"/>
                  <a:gd name="T17" fmla="*/ 40 h 128"/>
                  <a:gd name="T18" fmla="*/ 166 w 167"/>
                  <a:gd name="T1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7" h="128">
                    <a:moveTo>
                      <a:pt x="166" y="40"/>
                    </a:moveTo>
                    <a:cubicBezTo>
                      <a:pt x="163" y="23"/>
                      <a:pt x="149" y="9"/>
                      <a:pt x="129" y="0"/>
                    </a:cubicBezTo>
                    <a:cubicBezTo>
                      <a:pt x="83" y="79"/>
                      <a:pt x="83" y="79"/>
                      <a:pt x="83" y="79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8" y="9"/>
                      <a:pt x="3" y="23"/>
                      <a:pt x="0" y="4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167" y="128"/>
                      <a:pt x="167" y="128"/>
                      <a:pt x="167" y="128"/>
                    </a:cubicBezTo>
                    <a:cubicBezTo>
                      <a:pt x="167" y="40"/>
                      <a:pt x="167" y="40"/>
                      <a:pt x="167" y="40"/>
                    </a:cubicBezTo>
                    <a:lnTo>
                      <a:pt x="166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2" name="组合 211"/>
            <p:cNvGrpSpPr/>
            <p:nvPr/>
          </p:nvGrpSpPr>
          <p:grpSpPr>
            <a:xfrm>
              <a:off x="3196143" y="821604"/>
              <a:ext cx="896937" cy="1000125"/>
              <a:chOff x="3196143" y="821604"/>
              <a:chExt cx="896937" cy="1000125"/>
            </a:xfrm>
            <a:grpFill/>
          </p:grpSpPr>
          <p:sp>
            <p:nvSpPr>
              <p:cNvPr id="303" name="Rectangle 22"/>
              <p:cNvSpPr>
                <a:spLocks noChangeArrowheads="1"/>
              </p:cNvSpPr>
              <p:nvPr/>
            </p:nvSpPr>
            <p:spPr bwMode="auto">
              <a:xfrm>
                <a:off x="3545393" y="1172442"/>
                <a:ext cx="45085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4" name="Rectangle 23"/>
              <p:cNvSpPr>
                <a:spLocks noChangeArrowheads="1"/>
              </p:cNvSpPr>
              <p:nvPr/>
            </p:nvSpPr>
            <p:spPr bwMode="auto">
              <a:xfrm>
                <a:off x="3548568" y="1277217"/>
                <a:ext cx="45085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5" name="Freeform 24"/>
              <p:cNvSpPr/>
              <p:nvPr/>
            </p:nvSpPr>
            <p:spPr bwMode="auto">
              <a:xfrm>
                <a:off x="3454905" y="1059729"/>
                <a:ext cx="638175" cy="762000"/>
              </a:xfrm>
              <a:custGeom>
                <a:avLst/>
                <a:gdLst>
                  <a:gd name="T0" fmla="*/ 0 w 402"/>
                  <a:gd name="T1" fmla="*/ 0 h 480"/>
                  <a:gd name="T2" fmla="*/ 0 w 402"/>
                  <a:gd name="T3" fmla="*/ 14 h 480"/>
                  <a:gd name="T4" fmla="*/ 38 w 402"/>
                  <a:gd name="T5" fmla="*/ 106 h 480"/>
                  <a:gd name="T6" fmla="*/ 38 w 402"/>
                  <a:gd name="T7" fmla="*/ 37 h 480"/>
                  <a:gd name="T8" fmla="*/ 365 w 402"/>
                  <a:gd name="T9" fmla="*/ 37 h 480"/>
                  <a:gd name="T10" fmla="*/ 365 w 402"/>
                  <a:gd name="T11" fmla="*/ 442 h 480"/>
                  <a:gd name="T12" fmla="*/ 111 w 402"/>
                  <a:gd name="T13" fmla="*/ 442 h 480"/>
                  <a:gd name="T14" fmla="*/ 111 w 402"/>
                  <a:gd name="T15" fmla="*/ 445 h 480"/>
                  <a:gd name="T16" fmla="*/ 109 w 402"/>
                  <a:gd name="T17" fmla="*/ 442 h 480"/>
                  <a:gd name="T18" fmla="*/ 38 w 402"/>
                  <a:gd name="T19" fmla="*/ 442 h 480"/>
                  <a:gd name="T20" fmla="*/ 38 w 402"/>
                  <a:gd name="T21" fmla="*/ 374 h 480"/>
                  <a:gd name="T22" fmla="*/ 7 w 402"/>
                  <a:gd name="T23" fmla="*/ 345 h 480"/>
                  <a:gd name="T24" fmla="*/ 7 w 402"/>
                  <a:gd name="T25" fmla="*/ 345 h 480"/>
                  <a:gd name="T26" fmla="*/ 5 w 402"/>
                  <a:gd name="T27" fmla="*/ 343 h 480"/>
                  <a:gd name="T28" fmla="*/ 0 w 402"/>
                  <a:gd name="T29" fmla="*/ 338 h 480"/>
                  <a:gd name="T30" fmla="*/ 0 w 402"/>
                  <a:gd name="T31" fmla="*/ 480 h 480"/>
                  <a:gd name="T32" fmla="*/ 402 w 402"/>
                  <a:gd name="T33" fmla="*/ 480 h 480"/>
                  <a:gd name="T34" fmla="*/ 402 w 402"/>
                  <a:gd name="T35" fmla="*/ 0 h 480"/>
                  <a:gd name="T36" fmla="*/ 0 w 402"/>
                  <a:gd name="T37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02" h="480">
                    <a:moveTo>
                      <a:pt x="0" y="0"/>
                    </a:moveTo>
                    <a:lnTo>
                      <a:pt x="0" y="14"/>
                    </a:lnTo>
                    <a:lnTo>
                      <a:pt x="38" y="106"/>
                    </a:lnTo>
                    <a:lnTo>
                      <a:pt x="38" y="37"/>
                    </a:lnTo>
                    <a:lnTo>
                      <a:pt x="365" y="37"/>
                    </a:lnTo>
                    <a:lnTo>
                      <a:pt x="365" y="442"/>
                    </a:lnTo>
                    <a:lnTo>
                      <a:pt x="111" y="442"/>
                    </a:lnTo>
                    <a:lnTo>
                      <a:pt x="111" y="445"/>
                    </a:lnTo>
                    <a:lnTo>
                      <a:pt x="109" y="442"/>
                    </a:lnTo>
                    <a:lnTo>
                      <a:pt x="38" y="442"/>
                    </a:lnTo>
                    <a:lnTo>
                      <a:pt x="38" y="374"/>
                    </a:lnTo>
                    <a:lnTo>
                      <a:pt x="7" y="345"/>
                    </a:lnTo>
                    <a:lnTo>
                      <a:pt x="7" y="345"/>
                    </a:lnTo>
                    <a:lnTo>
                      <a:pt x="5" y="343"/>
                    </a:lnTo>
                    <a:lnTo>
                      <a:pt x="0" y="338"/>
                    </a:lnTo>
                    <a:lnTo>
                      <a:pt x="0" y="480"/>
                    </a:lnTo>
                    <a:lnTo>
                      <a:pt x="402" y="480"/>
                    </a:lnTo>
                    <a:lnTo>
                      <a:pt x="40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6" name="Freeform 25"/>
              <p:cNvSpPr/>
              <p:nvPr/>
            </p:nvSpPr>
            <p:spPr bwMode="auto">
              <a:xfrm>
                <a:off x="3572380" y="1370879"/>
                <a:ext cx="423863" cy="41275"/>
              </a:xfrm>
              <a:custGeom>
                <a:avLst/>
                <a:gdLst>
                  <a:gd name="T0" fmla="*/ 0 w 267"/>
                  <a:gd name="T1" fmla="*/ 0 h 26"/>
                  <a:gd name="T2" fmla="*/ 11 w 267"/>
                  <a:gd name="T3" fmla="*/ 26 h 26"/>
                  <a:gd name="T4" fmla="*/ 267 w 267"/>
                  <a:gd name="T5" fmla="*/ 26 h 26"/>
                  <a:gd name="T6" fmla="*/ 267 w 267"/>
                  <a:gd name="T7" fmla="*/ 0 h 26"/>
                  <a:gd name="T8" fmla="*/ 0 w 26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7" h="26">
                    <a:moveTo>
                      <a:pt x="0" y="0"/>
                    </a:moveTo>
                    <a:lnTo>
                      <a:pt x="11" y="26"/>
                    </a:lnTo>
                    <a:lnTo>
                      <a:pt x="267" y="26"/>
                    </a:lnTo>
                    <a:lnTo>
                      <a:pt x="26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7" name="Freeform 26"/>
              <p:cNvSpPr/>
              <p:nvPr/>
            </p:nvSpPr>
            <p:spPr bwMode="auto">
              <a:xfrm>
                <a:off x="3616830" y="1475654"/>
                <a:ext cx="387350" cy="41275"/>
              </a:xfrm>
              <a:custGeom>
                <a:avLst/>
                <a:gdLst>
                  <a:gd name="T0" fmla="*/ 14 w 244"/>
                  <a:gd name="T1" fmla="*/ 26 h 26"/>
                  <a:gd name="T2" fmla="*/ 244 w 244"/>
                  <a:gd name="T3" fmla="*/ 26 h 26"/>
                  <a:gd name="T4" fmla="*/ 244 w 244"/>
                  <a:gd name="T5" fmla="*/ 0 h 26"/>
                  <a:gd name="T6" fmla="*/ 0 w 244"/>
                  <a:gd name="T7" fmla="*/ 0 h 26"/>
                  <a:gd name="T8" fmla="*/ 14 w 2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4" h="26">
                    <a:moveTo>
                      <a:pt x="14" y="26"/>
                    </a:moveTo>
                    <a:lnTo>
                      <a:pt x="244" y="26"/>
                    </a:lnTo>
                    <a:lnTo>
                      <a:pt x="244" y="0"/>
                    </a:lnTo>
                    <a:lnTo>
                      <a:pt x="0" y="0"/>
                    </a:lnTo>
                    <a:lnTo>
                      <a:pt x="14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8" name="Freeform 27"/>
              <p:cNvSpPr/>
              <p:nvPr/>
            </p:nvSpPr>
            <p:spPr bwMode="auto">
              <a:xfrm>
                <a:off x="3635880" y="1559792"/>
                <a:ext cx="363538" cy="41275"/>
              </a:xfrm>
              <a:custGeom>
                <a:avLst/>
                <a:gdLst>
                  <a:gd name="T0" fmla="*/ 2 w 229"/>
                  <a:gd name="T1" fmla="*/ 0 h 26"/>
                  <a:gd name="T2" fmla="*/ 0 w 229"/>
                  <a:gd name="T3" fmla="*/ 26 h 26"/>
                  <a:gd name="T4" fmla="*/ 229 w 229"/>
                  <a:gd name="T5" fmla="*/ 26 h 26"/>
                  <a:gd name="T6" fmla="*/ 229 w 229"/>
                  <a:gd name="T7" fmla="*/ 0 h 26"/>
                  <a:gd name="T8" fmla="*/ 2 w 229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26">
                    <a:moveTo>
                      <a:pt x="2" y="0"/>
                    </a:moveTo>
                    <a:lnTo>
                      <a:pt x="0" y="26"/>
                    </a:lnTo>
                    <a:lnTo>
                      <a:pt x="229" y="26"/>
                    </a:lnTo>
                    <a:lnTo>
                      <a:pt x="229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9" name="Freeform 28"/>
              <p:cNvSpPr/>
              <p:nvPr/>
            </p:nvSpPr>
            <p:spPr bwMode="auto">
              <a:xfrm>
                <a:off x="3477130" y="1535979"/>
                <a:ext cx="142875" cy="188913"/>
              </a:xfrm>
              <a:custGeom>
                <a:avLst/>
                <a:gdLst>
                  <a:gd name="T0" fmla="*/ 86 w 90"/>
                  <a:gd name="T1" fmla="*/ 119 h 119"/>
                  <a:gd name="T2" fmla="*/ 90 w 90"/>
                  <a:gd name="T3" fmla="*/ 0 h 119"/>
                  <a:gd name="T4" fmla="*/ 0 w 90"/>
                  <a:gd name="T5" fmla="*/ 36 h 119"/>
                  <a:gd name="T6" fmla="*/ 86 w 90"/>
                  <a:gd name="T7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119">
                    <a:moveTo>
                      <a:pt x="86" y="119"/>
                    </a:moveTo>
                    <a:lnTo>
                      <a:pt x="90" y="0"/>
                    </a:lnTo>
                    <a:lnTo>
                      <a:pt x="0" y="36"/>
                    </a:lnTo>
                    <a:lnTo>
                      <a:pt x="86" y="11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0" name="Freeform 29"/>
              <p:cNvSpPr/>
              <p:nvPr/>
            </p:nvSpPr>
            <p:spPr bwMode="auto">
              <a:xfrm>
                <a:off x="3196143" y="821604"/>
                <a:ext cx="180975" cy="173038"/>
              </a:xfrm>
              <a:custGeom>
                <a:avLst/>
                <a:gdLst>
                  <a:gd name="T0" fmla="*/ 40 w 48"/>
                  <a:gd name="T1" fmla="*/ 12 h 46"/>
                  <a:gd name="T2" fmla="*/ 20 w 48"/>
                  <a:gd name="T3" fmla="*/ 4 h 46"/>
                  <a:gd name="T4" fmla="*/ 11 w 48"/>
                  <a:gd name="T5" fmla="*/ 7 h 46"/>
                  <a:gd name="T6" fmla="*/ 3 w 48"/>
                  <a:gd name="T7" fmla="*/ 28 h 46"/>
                  <a:gd name="T8" fmla="*/ 10 w 48"/>
                  <a:gd name="T9" fmla="*/ 46 h 46"/>
                  <a:gd name="T10" fmla="*/ 48 w 48"/>
                  <a:gd name="T11" fmla="*/ 31 h 46"/>
                  <a:gd name="T12" fmla="*/ 40 w 48"/>
                  <a:gd name="T13" fmla="*/ 1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46">
                    <a:moveTo>
                      <a:pt x="40" y="12"/>
                    </a:moveTo>
                    <a:cubicBezTo>
                      <a:pt x="37" y="4"/>
                      <a:pt x="28" y="0"/>
                      <a:pt x="20" y="4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3" y="11"/>
                      <a:pt x="0" y="20"/>
                      <a:pt x="3" y="28"/>
                    </a:cubicBezTo>
                    <a:cubicBezTo>
                      <a:pt x="10" y="46"/>
                      <a:pt x="10" y="46"/>
                      <a:pt x="10" y="46"/>
                    </a:cubicBezTo>
                    <a:cubicBezTo>
                      <a:pt x="48" y="31"/>
                      <a:pt x="48" y="31"/>
                      <a:pt x="48" y="31"/>
                    </a:cubicBezTo>
                    <a:lnTo>
                      <a:pt x="40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1" name="Freeform 30"/>
              <p:cNvSpPr/>
              <p:nvPr/>
            </p:nvSpPr>
            <p:spPr bwMode="auto">
              <a:xfrm>
                <a:off x="3631118" y="1664567"/>
                <a:ext cx="373063" cy="41275"/>
              </a:xfrm>
              <a:custGeom>
                <a:avLst/>
                <a:gdLst>
                  <a:gd name="T0" fmla="*/ 0 w 235"/>
                  <a:gd name="T1" fmla="*/ 26 h 26"/>
                  <a:gd name="T2" fmla="*/ 235 w 235"/>
                  <a:gd name="T3" fmla="*/ 26 h 26"/>
                  <a:gd name="T4" fmla="*/ 235 w 235"/>
                  <a:gd name="T5" fmla="*/ 0 h 26"/>
                  <a:gd name="T6" fmla="*/ 3 w 235"/>
                  <a:gd name="T7" fmla="*/ 0 h 26"/>
                  <a:gd name="T8" fmla="*/ 0 w 235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26">
                    <a:moveTo>
                      <a:pt x="0" y="26"/>
                    </a:moveTo>
                    <a:lnTo>
                      <a:pt x="235" y="26"/>
                    </a:lnTo>
                    <a:lnTo>
                      <a:pt x="235" y="0"/>
                    </a:lnTo>
                    <a:lnTo>
                      <a:pt x="3" y="0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2" name="Freeform 31"/>
              <p:cNvSpPr>
                <a:spLocks noEditPoints="1"/>
              </p:cNvSpPr>
              <p:nvPr/>
            </p:nvSpPr>
            <p:spPr bwMode="auto">
              <a:xfrm>
                <a:off x="3240593" y="953367"/>
                <a:ext cx="376238" cy="631825"/>
              </a:xfrm>
              <a:custGeom>
                <a:avLst/>
                <a:gdLst>
                  <a:gd name="T0" fmla="*/ 100 w 100"/>
                  <a:gd name="T1" fmla="*/ 152 h 168"/>
                  <a:gd name="T2" fmla="*/ 38 w 100"/>
                  <a:gd name="T3" fmla="*/ 0 h 168"/>
                  <a:gd name="T4" fmla="*/ 0 w 100"/>
                  <a:gd name="T5" fmla="*/ 15 h 168"/>
                  <a:gd name="T6" fmla="*/ 62 w 100"/>
                  <a:gd name="T7" fmla="*/ 168 h 168"/>
                  <a:gd name="T8" fmla="*/ 100 w 100"/>
                  <a:gd name="T9" fmla="*/ 152 h 168"/>
                  <a:gd name="T10" fmla="*/ 34 w 100"/>
                  <a:gd name="T11" fmla="*/ 6 h 168"/>
                  <a:gd name="T12" fmla="*/ 75 w 100"/>
                  <a:gd name="T13" fmla="*/ 107 h 168"/>
                  <a:gd name="T14" fmla="*/ 73 w 100"/>
                  <a:gd name="T15" fmla="*/ 115 h 168"/>
                  <a:gd name="T16" fmla="*/ 67 w 100"/>
                  <a:gd name="T17" fmla="*/ 111 h 168"/>
                  <a:gd name="T18" fmla="*/ 25 w 100"/>
                  <a:gd name="T19" fmla="*/ 10 h 168"/>
                  <a:gd name="T20" fmla="*/ 34 w 100"/>
                  <a:gd name="T21" fmla="*/ 6 h 168"/>
                  <a:gd name="T22" fmla="*/ 56 w 100"/>
                  <a:gd name="T23" fmla="*/ 122 h 168"/>
                  <a:gd name="T24" fmla="*/ 50 w 100"/>
                  <a:gd name="T25" fmla="*/ 118 h 168"/>
                  <a:gd name="T26" fmla="*/ 9 w 100"/>
                  <a:gd name="T27" fmla="*/ 16 h 168"/>
                  <a:gd name="T28" fmla="*/ 17 w 100"/>
                  <a:gd name="T29" fmla="*/ 13 h 168"/>
                  <a:gd name="T30" fmla="*/ 58 w 100"/>
                  <a:gd name="T31" fmla="*/ 114 h 168"/>
                  <a:gd name="T32" fmla="*/ 56 w 100"/>
                  <a:gd name="T33" fmla="*/ 122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0" h="168">
                    <a:moveTo>
                      <a:pt x="100" y="152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62" y="168"/>
                      <a:pt x="62" y="168"/>
                      <a:pt x="62" y="168"/>
                    </a:cubicBezTo>
                    <a:lnTo>
                      <a:pt x="100" y="152"/>
                    </a:lnTo>
                    <a:close/>
                    <a:moveTo>
                      <a:pt x="34" y="6"/>
                    </a:moveTo>
                    <a:cubicBezTo>
                      <a:pt x="75" y="107"/>
                      <a:pt x="75" y="107"/>
                      <a:pt x="75" y="107"/>
                    </a:cubicBezTo>
                    <a:cubicBezTo>
                      <a:pt x="76" y="111"/>
                      <a:pt x="76" y="114"/>
                      <a:pt x="73" y="115"/>
                    </a:cubicBezTo>
                    <a:cubicBezTo>
                      <a:pt x="71" y="116"/>
                      <a:pt x="68" y="114"/>
                      <a:pt x="67" y="111"/>
                    </a:cubicBezTo>
                    <a:cubicBezTo>
                      <a:pt x="25" y="10"/>
                      <a:pt x="25" y="10"/>
                      <a:pt x="25" y="10"/>
                    </a:cubicBezTo>
                    <a:lnTo>
                      <a:pt x="34" y="6"/>
                    </a:lnTo>
                    <a:close/>
                    <a:moveTo>
                      <a:pt x="56" y="122"/>
                    </a:moveTo>
                    <a:cubicBezTo>
                      <a:pt x="54" y="123"/>
                      <a:pt x="51" y="121"/>
                      <a:pt x="50" y="11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58" y="114"/>
                      <a:pt x="58" y="114"/>
                      <a:pt x="58" y="114"/>
                    </a:cubicBezTo>
                    <a:cubicBezTo>
                      <a:pt x="60" y="118"/>
                      <a:pt x="59" y="121"/>
                      <a:pt x="56" y="1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3" name="组合 212"/>
            <p:cNvGrpSpPr/>
            <p:nvPr/>
          </p:nvGrpSpPr>
          <p:grpSpPr>
            <a:xfrm>
              <a:off x="6218743" y="889867"/>
              <a:ext cx="1111250" cy="969962"/>
              <a:chOff x="6218743" y="889867"/>
              <a:chExt cx="1111250" cy="969962"/>
            </a:xfrm>
            <a:grpFill/>
          </p:grpSpPr>
          <p:sp>
            <p:nvSpPr>
              <p:cNvPr id="297" name="Freeform 34"/>
              <p:cNvSpPr>
                <a:spLocks noEditPoints="1"/>
              </p:cNvSpPr>
              <p:nvPr/>
            </p:nvSpPr>
            <p:spPr bwMode="auto">
              <a:xfrm>
                <a:off x="6218743" y="1393104"/>
                <a:ext cx="679450" cy="466725"/>
              </a:xfrm>
              <a:custGeom>
                <a:avLst/>
                <a:gdLst>
                  <a:gd name="T0" fmla="*/ 398 w 428"/>
                  <a:gd name="T1" fmla="*/ 206 h 294"/>
                  <a:gd name="T2" fmla="*/ 310 w 428"/>
                  <a:gd name="T3" fmla="*/ 249 h 294"/>
                  <a:gd name="T4" fmla="*/ 310 w 428"/>
                  <a:gd name="T5" fmla="*/ 57 h 294"/>
                  <a:gd name="T6" fmla="*/ 320 w 428"/>
                  <a:gd name="T7" fmla="*/ 52 h 294"/>
                  <a:gd name="T8" fmla="*/ 320 w 428"/>
                  <a:gd name="T9" fmla="*/ 0 h 294"/>
                  <a:gd name="T10" fmla="*/ 282 w 428"/>
                  <a:gd name="T11" fmla="*/ 17 h 294"/>
                  <a:gd name="T12" fmla="*/ 43 w 428"/>
                  <a:gd name="T13" fmla="*/ 17 h 294"/>
                  <a:gd name="T14" fmla="*/ 0 w 428"/>
                  <a:gd name="T15" fmla="*/ 38 h 294"/>
                  <a:gd name="T16" fmla="*/ 0 w 428"/>
                  <a:gd name="T17" fmla="*/ 294 h 294"/>
                  <a:gd name="T18" fmla="*/ 279 w 428"/>
                  <a:gd name="T19" fmla="*/ 294 h 294"/>
                  <a:gd name="T20" fmla="*/ 428 w 428"/>
                  <a:gd name="T21" fmla="*/ 225 h 294"/>
                  <a:gd name="T22" fmla="*/ 428 w 428"/>
                  <a:gd name="T23" fmla="*/ 140 h 294"/>
                  <a:gd name="T24" fmla="*/ 398 w 428"/>
                  <a:gd name="T25" fmla="*/ 140 h 294"/>
                  <a:gd name="T26" fmla="*/ 398 w 428"/>
                  <a:gd name="T27" fmla="*/ 206 h 294"/>
                  <a:gd name="T28" fmla="*/ 251 w 428"/>
                  <a:gd name="T29" fmla="*/ 266 h 294"/>
                  <a:gd name="T30" fmla="*/ 29 w 428"/>
                  <a:gd name="T31" fmla="*/ 266 h 294"/>
                  <a:gd name="T32" fmla="*/ 29 w 428"/>
                  <a:gd name="T33" fmla="*/ 69 h 294"/>
                  <a:gd name="T34" fmla="*/ 251 w 428"/>
                  <a:gd name="T35" fmla="*/ 69 h 294"/>
                  <a:gd name="T36" fmla="*/ 251 w 428"/>
                  <a:gd name="T37" fmla="*/ 266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28" h="294">
                    <a:moveTo>
                      <a:pt x="398" y="206"/>
                    </a:moveTo>
                    <a:lnTo>
                      <a:pt x="310" y="249"/>
                    </a:lnTo>
                    <a:lnTo>
                      <a:pt x="310" y="57"/>
                    </a:lnTo>
                    <a:lnTo>
                      <a:pt x="320" y="52"/>
                    </a:lnTo>
                    <a:lnTo>
                      <a:pt x="320" y="0"/>
                    </a:lnTo>
                    <a:lnTo>
                      <a:pt x="282" y="17"/>
                    </a:lnTo>
                    <a:lnTo>
                      <a:pt x="43" y="17"/>
                    </a:lnTo>
                    <a:lnTo>
                      <a:pt x="0" y="38"/>
                    </a:lnTo>
                    <a:lnTo>
                      <a:pt x="0" y="294"/>
                    </a:lnTo>
                    <a:lnTo>
                      <a:pt x="279" y="294"/>
                    </a:lnTo>
                    <a:lnTo>
                      <a:pt x="428" y="225"/>
                    </a:lnTo>
                    <a:lnTo>
                      <a:pt x="428" y="140"/>
                    </a:lnTo>
                    <a:lnTo>
                      <a:pt x="398" y="140"/>
                    </a:lnTo>
                    <a:lnTo>
                      <a:pt x="398" y="206"/>
                    </a:lnTo>
                    <a:close/>
                    <a:moveTo>
                      <a:pt x="251" y="266"/>
                    </a:moveTo>
                    <a:lnTo>
                      <a:pt x="29" y="266"/>
                    </a:lnTo>
                    <a:lnTo>
                      <a:pt x="29" y="69"/>
                    </a:lnTo>
                    <a:lnTo>
                      <a:pt x="251" y="69"/>
                    </a:lnTo>
                    <a:lnTo>
                      <a:pt x="251" y="2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8" name="Freeform 35"/>
              <p:cNvSpPr>
                <a:spLocks noEditPoints="1"/>
              </p:cNvSpPr>
              <p:nvPr/>
            </p:nvSpPr>
            <p:spPr bwMode="auto">
              <a:xfrm>
                <a:off x="6218743" y="889867"/>
                <a:ext cx="679450" cy="519113"/>
              </a:xfrm>
              <a:custGeom>
                <a:avLst/>
                <a:gdLst>
                  <a:gd name="T0" fmla="*/ 320 w 428"/>
                  <a:gd name="T1" fmla="*/ 308 h 327"/>
                  <a:gd name="T2" fmla="*/ 320 w 428"/>
                  <a:gd name="T3" fmla="*/ 275 h 327"/>
                  <a:gd name="T4" fmla="*/ 310 w 428"/>
                  <a:gd name="T5" fmla="*/ 279 h 327"/>
                  <a:gd name="T6" fmla="*/ 310 w 428"/>
                  <a:gd name="T7" fmla="*/ 88 h 327"/>
                  <a:gd name="T8" fmla="*/ 398 w 428"/>
                  <a:gd name="T9" fmla="*/ 47 h 327"/>
                  <a:gd name="T10" fmla="*/ 398 w 428"/>
                  <a:gd name="T11" fmla="*/ 182 h 327"/>
                  <a:gd name="T12" fmla="*/ 428 w 428"/>
                  <a:gd name="T13" fmla="*/ 168 h 327"/>
                  <a:gd name="T14" fmla="*/ 428 w 428"/>
                  <a:gd name="T15" fmla="*/ 0 h 327"/>
                  <a:gd name="T16" fmla="*/ 147 w 428"/>
                  <a:gd name="T17" fmla="*/ 0 h 327"/>
                  <a:gd name="T18" fmla="*/ 0 w 428"/>
                  <a:gd name="T19" fmla="*/ 71 h 327"/>
                  <a:gd name="T20" fmla="*/ 0 w 428"/>
                  <a:gd name="T21" fmla="*/ 327 h 327"/>
                  <a:gd name="T22" fmla="*/ 279 w 428"/>
                  <a:gd name="T23" fmla="*/ 327 h 327"/>
                  <a:gd name="T24" fmla="*/ 320 w 428"/>
                  <a:gd name="T25" fmla="*/ 308 h 327"/>
                  <a:gd name="T26" fmla="*/ 251 w 428"/>
                  <a:gd name="T27" fmla="*/ 296 h 327"/>
                  <a:gd name="T28" fmla="*/ 29 w 428"/>
                  <a:gd name="T29" fmla="*/ 296 h 327"/>
                  <a:gd name="T30" fmla="*/ 29 w 428"/>
                  <a:gd name="T31" fmla="*/ 99 h 327"/>
                  <a:gd name="T32" fmla="*/ 251 w 428"/>
                  <a:gd name="T33" fmla="*/ 99 h 327"/>
                  <a:gd name="T34" fmla="*/ 251 w 428"/>
                  <a:gd name="T35" fmla="*/ 296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8" h="327">
                    <a:moveTo>
                      <a:pt x="320" y="308"/>
                    </a:moveTo>
                    <a:lnTo>
                      <a:pt x="320" y="275"/>
                    </a:lnTo>
                    <a:lnTo>
                      <a:pt x="310" y="279"/>
                    </a:lnTo>
                    <a:lnTo>
                      <a:pt x="310" y="88"/>
                    </a:lnTo>
                    <a:lnTo>
                      <a:pt x="398" y="47"/>
                    </a:lnTo>
                    <a:lnTo>
                      <a:pt x="398" y="182"/>
                    </a:lnTo>
                    <a:lnTo>
                      <a:pt x="428" y="168"/>
                    </a:lnTo>
                    <a:lnTo>
                      <a:pt x="428" y="0"/>
                    </a:lnTo>
                    <a:lnTo>
                      <a:pt x="147" y="0"/>
                    </a:lnTo>
                    <a:lnTo>
                      <a:pt x="0" y="71"/>
                    </a:lnTo>
                    <a:lnTo>
                      <a:pt x="0" y="327"/>
                    </a:lnTo>
                    <a:lnTo>
                      <a:pt x="279" y="327"/>
                    </a:lnTo>
                    <a:lnTo>
                      <a:pt x="320" y="308"/>
                    </a:lnTo>
                    <a:close/>
                    <a:moveTo>
                      <a:pt x="251" y="296"/>
                    </a:moveTo>
                    <a:lnTo>
                      <a:pt x="29" y="296"/>
                    </a:lnTo>
                    <a:lnTo>
                      <a:pt x="29" y="99"/>
                    </a:lnTo>
                    <a:lnTo>
                      <a:pt x="251" y="99"/>
                    </a:lnTo>
                    <a:lnTo>
                      <a:pt x="251" y="29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9" name="Freeform 36"/>
              <p:cNvSpPr>
                <a:spLocks noEditPoints="1"/>
              </p:cNvSpPr>
              <p:nvPr/>
            </p:nvSpPr>
            <p:spPr bwMode="auto">
              <a:xfrm>
                <a:off x="6741030" y="1148629"/>
                <a:ext cx="588963" cy="452438"/>
              </a:xfrm>
              <a:custGeom>
                <a:avLst/>
                <a:gdLst>
                  <a:gd name="T0" fmla="*/ 128 w 371"/>
                  <a:gd name="T1" fmla="*/ 0 h 285"/>
                  <a:gd name="T2" fmla="*/ 0 w 371"/>
                  <a:gd name="T3" fmla="*/ 62 h 285"/>
                  <a:gd name="T4" fmla="*/ 0 w 371"/>
                  <a:gd name="T5" fmla="*/ 285 h 285"/>
                  <a:gd name="T6" fmla="*/ 244 w 371"/>
                  <a:gd name="T7" fmla="*/ 285 h 285"/>
                  <a:gd name="T8" fmla="*/ 371 w 371"/>
                  <a:gd name="T9" fmla="*/ 223 h 285"/>
                  <a:gd name="T10" fmla="*/ 371 w 371"/>
                  <a:gd name="T11" fmla="*/ 0 h 285"/>
                  <a:gd name="T12" fmla="*/ 128 w 371"/>
                  <a:gd name="T13" fmla="*/ 0 h 285"/>
                  <a:gd name="T14" fmla="*/ 218 w 371"/>
                  <a:gd name="T15" fmla="*/ 259 h 285"/>
                  <a:gd name="T16" fmla="*/ 26 w 371"/>
                  <a:gd name="T17" fmla="*/ 259 h 285"/>
                  <a:gd name="T18" fmla="*/ 26 w 371"/>
                  <a:gd name="T19" fmla="*/ 88 h 285"/>
                  <a:gd name="T20" fmla="*/ 218 w 371"/>
                  <a:gd name="T21" fmla="*/ 88 h 285"/>
                  <a:gd name="T22" fmla="*/ 218 w 371"/>
                  <a:gd name="T23" fmla="*/ 259 h 285"/>
                  <a:gd name="T24" fmla="*/ 345 w 371"/>
                  <a:gd name="T25" fmla="*/ 206 h 285"/>
                  <a:gd name="T26" fmla="*/ 270 w 371"/>
                  <a:gd name="T27" fmla="*/ 244 h 285"/>
                  <a:gd name="T28" fmla="*/ 270 w 371"/>
                  <a:gd name="T29" fmla="*/ 79 h 285"/>
                  <a:gd name="T30" fmla="*/ 345 w 371"/>
                  <a:gd name="T31" fmla="*/ 43 h 285"/>
                  <a:gd name="T32" fmla="*/ 345 w 371"/>
                  <a:gd name="T33" fmla="*/ 206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71" h="285">
                    <a:moveTo>
                      <a:pt x="128" y="0"/>
                    </a:moveTo>
                    <a:lnTo>
                      <a:pt x="0" y="62"/>
                    </a:lnTo>
                    <a:lnTo>
                      <a:pt x="0" y="285"/>
                    </a:lnTo>
                    <a:lnTo>
                      <a:pt x="244" y="285"/>
                    </a:lnTo>
                    <a:lnTo>
                      <a:pt x="371" y="223"/>
                    </a:lnTo>
                    <a:lnTo>
                      <a:pt x="371" y="0"/>
                    </a:lnTo>
                    <a:lnTo>
                      <a:pt x="128" y="0"/>
                    </a:lnTo>
                    <a:close/>
                    <a:moveTo>
                      <a:pt x="218" y="259"/>
                    </a:moveTo>
                    <a:lnTo>
                      <a:pt x="26" y="259"/>
                    </a:lnTo>
                    <a:lnTo>
                      <a:pt x="26" y="88"/>
                    </a:lnTo>
                    <a:lnTo>
                      <a:pt x="218" y="88"/>
                    </a:lnTo>
                    <a:lnTo>
                      <a:pt x="218" y="259"/>
                    </a:lnTo>
                    <a:close/>
                    <a:moveTo>
                      <a:pt x="345" y="206"/>
                    </a:moveTo>
                    <a:lnTo>
                      <a:pt x="270" y="244"/>
                    </a:lnTo>
                    <a:lnTo>
                      <a:pt x="270" y="79"/>
                    </a:lnTo>
                    <a:lnTo>
                      <a:pt x="345" y="43"/>
                    </a:lnTo>
                    <a:lnTo>
                      <a:pt x="345" y="20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0" name="Freeform 37"/>
              <p:cNvSpPr>
                <a:spLocks noEditPoints="1"/>
              </p:cNvSpPr>
              <p:nvPr/>
            </p:nvSpPr>
            <p:spPr bwMode="auto">
              <a:xfrm>
                <a:off x="6342568" y="1551854"/>
                <a:ext cx="214313" cy="233363"/>
              </a:xfrm>
              <a:custGeom>
                <a:avLst/>
                <a:gdLst>
                  <a:gd name="T0" fmla="*/ 19 w 57"/>
                  <a:gd name="T1" fmla="*/ 46 h 62"/>
                  <a:gd name="T2" fmla="*/ 37 w 57"/>
                  <a:gd name="T3" fmla="*/ 46 h 62"/>
                  <a:gd name="T4" fmla="*/ 42 w 57"/>
                  <a:gd name="T5" fmla="*/ 62 h 62"/>
                  <a:gd name="T6" fmla="*/ 57 w 57"/>
                  <a:gd name="T7" fmla="*/ 62 h 62"/>
                  <a:gd name="T8" fmla="*/ 38 w 57"/>
                  <a:gd name="T9" fmla="*/ 0 h 62"/>
                  <a:gd name="T10" fmla="*/ 19 w 57"/>
                  <a:gd name="T11" fmla="*/ 0 h 62"/>
                  <a:gd name="T12" fmla="*/ 0 w 57"/>
                  <a:gd name="T13" fmla="*/ 62 h 62"/>
                  <a:gd name="T14" fmla="*/ 14 w 57"/>
                  <a:gd name="T15" fmla="*/ 62 h 62"/>
                  <a:gd name="T16" fmla="*/ 19 w 57"/>
                  <a:gd name="T17" fmla="*/ 46 h 62"/>
                  <a:gd name="T18" fmla="*/ 25 w 57"/>
                  <a:gd name="T19" fmla="*/ 22 h 62"/>
                  <a:gd name="T20" fmla="*/ 28 w 57"/>
                  <a:gd name="T21" fmla="*/ 10 h 62"/>
                  <a:gd name="T22" fmla="*/ 28 w 57"/>
                  <a:gd name="T23" fmla="*/ 10 h 62"/>
                  <a:gd name="T24" fmla="*/ 31 w 57"/>
                  <a:gd name="T25" fmla="*/ 22 h 62"/>
                  <a:gd name="T26" fmla="*/ 35 w 57"/>
                  <a:gd name="T27" fmla="*/ 36 h 62"/>
                  <a:gd name="T28" fmla="*/ 21 w 57"/>
                  <a:gd name="T29" fmla="*/ 36 h 62"/>
                  <a:gd name="T30" fmla="*/ 25 w 57"/>
                  <a:gd name="T31" fmla="*/ 2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7" h="62">
                    <a:moveTo>
                      <a:pt x="19" y="46"/>
                    </a:moveTo>
                    <a:cubicBezTo>
                      <a:pt x="37" y="46"/>
                      <a:pt x="37" y="46"/>
                      <a:pt x="37" y="46"/>
                    </a:cubicBezTo>
                    <a:cubicBezTo>
                      <a:pt x="42" y="62"/>
                      <a:pt x="42" y="62"/>
                      <a:pt x="42" y="62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14" y="62"/>
                      <a:pt x="14" y="62"/>
                      <a:pt x="14" y="62"/>
                    </a:cubicBezTo>
                    <a:lnTo>
                      <a:pt x="19" y="46"/>
                    </a:lnTo>
                    <a:close/>
                    <a:moveTo>
                      <a:pt x="25" y="22"/>
                    </a:moveTo>
                    <a:cubicBezTo>
                      <a:pt x="26" y="19"/>
                      <a:pt x="27" y="14"/>
                      <a:pt x="28" y="10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9" y="14"/>
                      <a:pt x="30" y="19"/>
                      <a:pt x="31" y="22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21" y="36"/>
                      <a:pt x="21" y="36"/>
                      <a:pt x="21" y="36"/>
                    </a:cubicBezTo>
                    <a:lnTo>
                      <a:pt x="25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1" name="Freeform 38"/>
              <p:cNvSpPr>
                <a:spLocks noEditPoints="1"/>
              </p:cNvSpPr>
              <p:nvPr/>
            </p:nvSpPr>
            <p:spPr bwMode="auto">
              <a:xfrm>
                <a:off x="6361618" y="1088304"/>
                <a:ext cx="176213" cy="241300"/>
              </a:xfrm>
              <a:custGeom>
                <a:avLst/>
                <a:gdLst>
                  <a:gd name="T0" fmla="*/ 40 w 47"/>
                  <a:gd name="T1" fmla="*/ 58 h 64"/>
                  <a:gd name="T2" fmla="*/ 47 w 47"/>
                  <a:gd name="T3" fmla="*/ 45 h 64"/>
                  <a:gd name="T4" fmla="*/ 34 w 47"/>
                  <a:gd name="T5" fmla="*/ 30 h 64"/>
                  <a:gd name="T6" fmla="*/ 34 w 47"/>
                  <a:gd name="T7" fmla="*/ 29 h 64"/>
                  <a:gd name="T8" fmla="*/ 45 w 47"/>
                  <a:gd name="T9" fmla="*/ 16 h 64"/>
                  <a:gd name="T10" fmla="*/ 37 w 47"/>
                  <a:gd name="T11" fmla="*/ 4 h 64"/>
                  <a:gd name="T12" fmla="*/ 19 w 47"/>
                  <a:gd name="T13" fmla="*/ 0 h 64"/>
                  <a:gd name="T14" fmla="*/ 0 w 47"/>
                  <a:gd name="T15" fmla="*/ 1 h 64"/>
                  <a:gd name="T16" fmla="*/ 0 w 47"/>
                  <a:gd name="T17" fmla="*/ 63 h 64"/>
                  <a:gd name="T18" fmla="*/ 16 w 47"/>
                  <a:gd name="T19" fmla="*/ 64 h 64"/>
                  <a:gd name="T20" fmla="*/ 40 w 47"/>
                  <a:gd name="T21" fmla="*/ 58 h 64"/>
                  <a:gd name="T22" fmla="*/ 14 w 47"/>
                  <a:gd name="T23" fmla="*/ 11 h 64"/>
                  <a:gd name="T24" fmla="*/ 20 w 47"/>
                  <a:gd name="T25" fmla="*/ 10 h 64"/>
                  <a:gd name="T26" fmla="*/ 30 w 47"/>
                  <a:gd name="T27" fmla="*/ 18 h 64"/>
                  <a:gd name="T28" fmla="*/ 19 w 47"/>
                  <a:gd name="T29" fmla="*/ 25 h 64"/>
                  <a:gd name="T30" fmla="*/ 14 w 47"/>
                  <a:gd name="T31" fmla="*/ 25 h 64"/>
                  <a:gd name="T32" fmla="*/ 14 w 47"/>
                  <a:gd name="T33" fmla="*/ 11 h 64"/>
                  <a:gd name="T34" fmla="*/ 14 w 47"/>
                  <a:gd name="T35" fmla="*/ 36 h 64"/>
                  <a:gd name="T36" fmla="*/ 19 w 47"/>
                  <a:gd name="T37" fmla="*/ 36 h 64"/>
                  <a:gd name="T38" fmla="*/ 32 w 47"/>
                  <a:gd name="T39" fmla="*/ 44 h 64"/>
                  <a:gd name="T40" fmla="*/ 20 w 47"/>
                  <a:gd name="T41" fmla="*/ 53 h 64"/>
                  <a:gd name="T42" fmla="*/ 14 w 47"/>
                  <a:gd name="T43" fmla="*/ 53 h 64"/>
                  <a:gd name="T44" fmla="*/ 14 w 47"/>
                  <a:gd name="T45" fmla="*/ 36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64">
                    <a:moveTo>
                      <a:pt x="40" y="58"/>
                    </a:moveTo>
                    <a:cubicBezTo>
                      <a:pt x="44" y="55"/>
                      <a:pt x="47" y="51"/>
                      <a:pt x="47" y="45"/>
                    </a:cubicBezTo>
                    <a:cubicBezTo>
                      <a:pt x="47" y="37"/>
                      <a:pt x="41" y="31"/>
                      <a:pt x="34" y="30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41" y="27"/>
                      <a:pt x="45" y="22"/>
                      <a:pt x="45" y="16"/>
                    </a:cubicBezTo>
                    <a:cubicBezTo>
                      <a:pt x="45" y="10"/>
                      <a:pt x="41" y="6"/>
                      <a:pt x="37" y="4"/>
                    </a:cubicBezTo>
                    <a:cubicBezTo>
                      <a:pt x="32" y="1"/>
                      <a:pt x="27" y="0"/>
                      <a:pt x="19" y="0"/>
                    </a:cubicBezTo>
                    <a:cubicBezTo>
                      <a:pt x="11" y="0"/>
                      <a:pt x="4" y="1"/>
                      <a:pt x="0" y="1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3" y="64"/>
                      <a:pt x="9" y="64"/>
                      <a:pt x="16" y="64"/>
                    </a:cubicBezTo>
                    <a:cubicBezTo>
                      <a:pt x="28" y="64"/>
                      <a:pt x="36" y="62"/>
                      <a:pt x="40" y="58"/>
                    </a:cubicBezTo>
                    <a:close/>
                    <a:moveTo>
                      <a:pt x="14" y="11"/>
                    </a:moveTo>
                    <a:cubicBezTo>
                      <a:pt x="15" y="11"/>
                      <a:pt x="17" y="10"/>
                      <a:pt x="20" y="10"/>
                    </a:cubicBezTo>
                    <a:cubicBezTo>
                      <a:pt x="27" y="10"/>
                      <a:pt x="30" y="13"/>
                      <a:pt x="30" y="18"/>
                    </a:cubicBezTo>
                    <a:cubicBezTo>
                      <a:pt x="30" y="22"/>
                      <a:pt x="26" y="25"/>
                      <a:pt x="19" y="25"/>
                    </a:cubicBezTo>
                    <a:cubicBezTo>
                      <a:pt x="14" y="25"/>
                      <a:pt x="14" y="25"/>
                      <a:pt x="14" y="25"/>
                    </a:cubicBezTo>
                    <a:lnTo>
                      <a:pt x="14" y="11"/>
                    </a:lnTo>
                    <a:close/>
                    <a:moveTo>
                      <a:pt x="14" y="36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26" y="36"/>
                      <a:pt x="32" y="38"/>
                      <a:pt x="32" y="44"/>
                    </a:cubicBezTo>
                    <a:cubicBezTo>
                      <a:pt x="32" y="51"/>
                      <a:pt x="26" y="53"/>
                      <a:pt x="20" y="53"/>
                    </a:cubicBezTo>
                    <a:cubicBezTo>
                      <a:pt x="17" y="53"/>
                      <a:pt x="16" y="53"/>
                      <a:pt x="14" y="53"/>
                    </a:cubicBezTo>
                    <a:lnTo>
                      <a:pt x="14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2" name="Freeform 39"/>
              <p:cNvSpPr/>
              <p:nvPr/>
            </p:nvSpPr>
            <p:spPr bwMode="auto">
              <a:xfrm>
                <a:off x="6842630" y="1307379"/>
                <a:ext cx="173038" cy="222250"/>
              </a:xfrm>
              <a:custGeom>
                <a:avLst/>
                <a:gdLst>
                  <a:gd name="T0" fmla="*/ 30 w 46"/>
                  <a:gd name="T1" fmla="*/ 59 h 59"/>
                  <a:gd name="T2" fmla="*/ 45 w 46"/>
                  <a:gd name="T3" fmla="*/ 57 h 59"/>
                  <a:gd name="T4" fmla="*/ 43 w 46"/>
                  <a:gd name="T5" fmla="*/ 46 h 59"/>
                  <a:gd name="T6" fmla="*/ 32 w 46"/>
                  <a:gd name="T7" fmla="*/ 48 h 59"/>
                  <a:gd name="T8" fmla="*/ 14 w 46"/>
                  <a:gd name="T9" fmla="*/ 30 h 59"/>
                  <a:gd name="T10" fmla="*/ 32 w 46"/>
                  <a:gd name="T11" fmla="*/ 11 h 59"/>
                  <a:gd name="T12" fmla="*/ 43 w 46"/>
                  <a:gd name="T13" fmla="*/ 13 h 59"/>
                  <a:gd name="T14" fmla="*/ 46 w 46"/>
                  <a:gd name="T15" fmla="*/ 3 h 59"/>
                  <a:gd name="T16" fmla="*/ 31 w 46"/>
                  <a:gd name="T17" fmla="*/ 0 h 59"/>
                  <a:gd name="T18" fmla="*/ 0 w 46"/>
                  <a:gd name="T19" fmla="*/ 30 h 59"/>
                  <a:gd name="T20" fmla="*/ 30 w 46"/>
                  <a:gd name="T21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59">
                    <a:moveTo>
                      <a:pt x="30" y="59"/>
                    </a:moveTo>
                    <a:cubicBezTo>
                      <a:pt x="37" y="59"/>
                      <a:pt x="43" y="58"/>
                      <a:pt x="45" y="57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0" y="48"/>
                      <a:pt x="36" y="48"/>
                      <a:pt x="32" y="48"/>
                    </a:cubicBezTo>
                    <a:cubicBezTo>
                      <a:pt x="21" y="48"/>
                      <a:pt x="14" y="41"/>
                      <a:pt x="14" y="30"/>
                    </a:cubicBezTo>
                    <a:cubicBezTo>
                      <a:pt x="14" y="17"/>
                      <a:pt x="22" y="11"/>
                      <a:pt x="32" y="11"/>
                    </a:cubicBezTo>
                    <a:cubicBezTo>
                      <a:pt x="37" y="11"/>
                      <a:pt x="40" y="12"/>
                      <a:pt x="43" y="13"/>
                    </a:cubicBezTo>
                    <a:cubicBezTo>
                      <a:pt x="46" y="3"/>
                      <a:pt x="46" y="3"/>
                      <a:pt x="46" y="3"/>
                    </a:cubicBezTo>
                    <a:cubicBezTo>
                      <a:pt x="43" y="1"/>
                      <a:pt x="38" y="0"/>
                      <a:pt x="31" y="0"/>
                    </a:cubicBezTo>
                    <a:cubicBezTo>
                      <a:pt x="14" y="0"/>
                      <a:pt x="0" y="11"/>
                      <a:pt x="0" y="30"/>
                    </a:cubicBezTo>
                    <a:cubicBezTo>
                      <a:pt x="0" y="47"/>
                      <a:pt x="10" y="59"/>
                      <a:pt x="30" y="5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1754693" y="2521817"/>
              <a:ext cx="822325" cy="823913"/>
              <a:chOff x="1754693" y="2521817"/>
              <a:chExt cx="822325" cy="823913"/>
            </a:xfrm>
            <a:grpFill/>
          </p:grpSpPr>
          <p:sp>
            <p:nvSpPr>
              <p:cNvPr id="290" name="Freeform 42"/>
              <p:cNvSpPr>
                <a:spLocks noEditPoints="1"/>
              </p:cNvSpPr>
              <p:nvPr/>
            </p:nvSpPr>
            <p:spPr bwMode="auto">
              <a:xfrm>
                <a:off x="1754693" y="2532929"/>
                <a:ext cx="668338" cy="777875"/>
              </a:xfrm>
              <a:custGeom>
                <a:avLst/>
                <a:gdLst>
                  <a:gd name="T0" fmla="*/ 157 w 178"/>
                  <a:gd name="T1" fmla="*/ 0 h 207"/>
                  <a:gd name="T2" fmla="*/ 20 w 178"/>
                  <a:gd name="T3" fmla="*/ 0 h 207"/>
                  <a:gd name="T4" fmla="*/ 0 w 178"/>
                  <a:gd name="T5" fmla="*/ 20 h 207"/>
                  <a:gd name="T6" fmla="*/ 0 w 178"/>
                  <a:gd name="T7" fmla="*/ 186 h 207"/>
                  <a:gd name="T8" fmla="*/ 20 w 178"/>
                  <a:gd name="T9" fmla="*/ 207 h 207"/>
                  <a:gd name="T10" fmla="*/ 157 w 178"/>
                  <a:gd name="T11" fmla="*/ 207 h 207"/>
                  <a:gd name="T12" fmla="*/ 178 w 178"/>
                  <a:gd name="T13" fmla="*/ 186 h 207"/>
                  <a:gd name="T14" fmla="*/ 178 w 178"/>
                  <a:gd name="T15" fmla="*/ 20 h 207"/>
                  <a:gd name="T16" fmla="*/ 157 w 178"/>
                  <a:gd name="T17" fmla="*/ 0 h 207"/>
                  <a:gd name="T18" fmla="*/ 89 w 178"/>
                  <a:gd name="T19" fmla="*/ 200 h 207"/>
                  <a:gd name="T20" fmla="*/ 81 w 178"/>
                  <a:gd name="T21" fmla="*/ 193 h 207"/>
                  <a:gd name="T22" fmla="*/ 89 w 178"/>
                  <a:gd name="T23" fmla="*/ 185 h 207"/>
                  <a:gd name="T24" fmla="*/ 96 w 178"/>
                  <a:gd name="T25" fmla="*/ 193 h 207"/>
                  <a:gd name="T26" fmla="*/ 89 w 178"/>
                  <a:gd name="T27" fmla="*/ 200 h 207"/>
                  <a:gd name="T28" fmla="*/ 161 w 178"/>
                  <a:gd name="T29" fmla="*/ 176 h 207"/>
                  <a:gd name="T30" fmla="*/ 157 w 178"/>
                  <a:gd name="T31" fmla="*/ 179 h 207"/>
                  <a:gd name="T32" fmla="*/ 20 w 178"/>
                  <a:gd name="T33" fmla="*/ 179 h 207"/>
                  <a:gd name="T34" fmla="*/ 17 w 178"/>
                  <a:gd name="T35" fmla="*/ 176 h 207"/>
                  <a:gd name="T36" fmla="*/ 17 w 178"/>
                  <a:gd name="T37" fmla="*/ 20 h 207"/>
                  <a:gd name="T38" fmla="*/ 20 w 178"/>
                  <a:gd name="T39" fmla="*/ 17 h 207"/>
                  <a:gd name="T40" fmla="*/ 157 w 178"/>
                  <a:gd name="T41" fmla="*/ 17 h 207"/>
                  <a:gd name="T42" fmla="*/ 161 w 178"/>
                  <a:gd name="T43" fmla="*/ 20 h 207"/>
                  <a:gd name="T44" fmla="*/ 161 w 178"/>
                  <a:gd name="T45" fmla="*/ 176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78" h="207">
                    <a:moveTo>
                      <a:pt x="15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0" y="198"/>
                      <a:pt x="9" y="207"/>
                      <a:pt x="20" y="207"/>
                    </a:cubicBezTo>
                    <a:cubicBezTo>
                      <a:pt x="157" y="207"/>
                      <a:pt x="157" y="207"/>
                      <a:pt x="157" y="207"/>
                    </a:cubicBezTo>
                    <a:cubicBezTo>
                      <a:pt x="169" y="207"/>
                      <a:pt x="178" y="198"/>
                      <a:pt x="178" y="186"/>
                    </a:cubicBezTo>
                    <a:cubicBezTo>
                      <a:pt x="178" y="20"/>
                      <a:pt x="178" y="20"/>
                      <a:pt x="178" y="20"/>
                    </a:cubicBezTo>
                    <a:cubicBezTo>
                      <a:pt x="178" y="9"/>
                      <a:pt x="169" y="0"/>
                      <a:pt x="157" y="0"/>
                    </a:cubicBezTo>
                    <a:close/>
                    <a:moveTo>
                      <a:pt x="89" y="200"/>
                    </a:moveTo>
                    <a:cubicBezTo>
                      <a:pt x="85" y="200"/>
                      <a:pt x="81" y="197"/>
                      <a:pt x="81" y="193"/>
                    </a:cubicBezTo>
                    <a:cubicBezTo>
                      <a:pt x="81" y="189"/>
                      <a:pt x="85" y="185"/>
                      <a:pt x="89" y="185"/>
                    </a:cubicBezTo>
                    <a:cubicBezTo>
                      <a:pt x="93" y="185"/>
                      <a:pt x="96" y="189"/>
                      <a:pt x="96" y="193"/>
                    </a:cubicBezTo>
                    <a:cubicBezTo>
                      <a:pt x="96" y="197"/>
                      <a:pt x="93" y="200"/>
                      <a:pt x="89" y="200"/>
                    </a:cubicBezTo>
                    <a:close/>
                    <a:moveTo>
                      <a:pt x="161" y="176"/>
                    </a:moveTo>
                    <a:cubicBezTo>
                      <a:pt x="161" y="177"/>
                      <a:pt x="159" y="179"/>
                      <a:pt x="157" y="179"/>
                    </a:cubicBezTo>
                    <a:cubicBezTo>
                      <a:pt x="20" y="179"/>
                      <a:pt x="20" y="179"/>
                      <a:pt x="20" y="179"/>
                    </a:cubicBezTo>
                    <a:cubicBezTo>
                      <a:pt x="18" y="179"/>
                      <a:pt x="17" y="177"/>
                      <a:pt x="17" y="176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18"/>
                      <a:pt x="18" y="17"/>
                      <a:pt x="20" y="17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9" y="17"/>
                      <a:pt x="161" y="18"/>
                      <a:pt x="161" y="20"/>
                    </a:cubicBezTo>
                    <a:lnTo>
                      <a:pt x="161" y="17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1" name="Freeform 43"/>
              <p:cNvSpPr/>
              <p:nvPr/>
            </p:nvSpPr>
            <p:spPr bwMode="auto">
              <a:xfrm>
                <a:off x="2467480" y="2521817"/>
                <a:ext cx="109538" cy="52388"/>
              </a:xfrm>
              <a:custGeom>
                <a:avLst/>
                <a:gdLst>
                  <a:gd name="T0" fmla="*/ 25 w 29"/>
                  <a:gd name="T1" fmla="*/ 0 h 14"/>
                  <a:gd name="T2" fmla="*/ 4 w 29"/>
                  <a:gd name="T3" fmla="*/ 0 h 14"/>
                  <a:gd name="T4" fmla="*/ 0 w 29"/>
                  <a:gd name="T5" fmla="*/ 4 h 14"/>
                  <a:gd name="T6" fmla="*/ 0 w 29"/>
                  <a:gd name="T7" fmla="*/ 14 h 14"/>
                  <a:gd name="T8" fmla="*/ 29 w 29"/>
                  <a:gd name="T9" fmla="*/ 14 h 14"/>
                  <a:gd name="T10" fmla="*/ 29 w 29"/>
                  <a:gd name="T11" fmla="*/ 4 h 14"/>
                  <a:gd name="T12" fmla="*/ 25 w 29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14">
                    <a:moveTo>
                      <a:pt x="2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2"/>
                      <a:pt x="27" y="0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2" name="Freeform 44"/>
              <p:cNvSpPr/>
              <p:nvPr/>
            </p:nvSpPr>
            <p:spPr bwMode="auto">
              <a:xfrm>
                <a:off x="2467480" y="2585317"/>
                <a:ext cx="109538" cy="760413"/>
              </a:xfrm>
              <a:custGeom>
                <a:avLst/>
                <a:gdLst>
                  <a:gd name="T0" fmla="*/ 0 w 29"/>
                  <a:gd name="T1" fmla="*/ 60 h 202"/>
                  <a:gd name="T2" fmla="*/ 2 w 29"/>
                  <a:gd name="T3" fmla="*/ 63 h 202"/>
                  <a:gd name="T4" fmla="*/ 19 w 29"/>
                  <a:gd name="T5" fmla="*/ 63 h 202"/>
                  <a:gd name="T6" fmla="*/ 19 w 29"/>
                  <a:gd name="T7" fmla="*/ 66 h 202"/>
                  <a:gd name="T8" fmla="*/ 4 w 29"/>
                  <a:gd name="T9" fmla="*/ 66 h 202"/>
                  <a:gd name="T10" fmla="*/ 4 w 29"/>
                  <a:gd name="T11" fmla="*/ 169 h 202"/>
                  <a:gd name="T12" fmla="*/ 15 w 29"/>
                  <a:gd name="T13" fmla="*/ 202 h 202"/>
                  <a:gd name="T14" fmla="*/ 25 w 29"/>
                  <a:gd name="T15" fmla="*/ 169 h 202"/>
                  <a:gd name="T16" fmla="*/ 25 w 29"/>
                  <a:gd name="T17" fmla="*/ 64 h 202"/>
                  <a:gd name="T18" fmla="*/ 29 w 29"/>
                  <a:gd name="T19" fmla="*/ 60 h 202"/>
                  <a:gd name="T20" fmla="*/ 29 w 29"/>
                  <a:gd name="T21" fmla="*/ 0 h 202"/>
                  <a:gd name="T22" fmla="*/ 0 w 29"/>
                  <a:gd name="T23" fmla="*/ 0 h 202"/>
                  <a:gd name="T24" fmla="*/ 0 w 29"/>
                  <a:gd name="T25" fmla="*/ 6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" h="202">
                    <a:moveTo>
                      <a:pt x="0" y="60"/>
                    </a:moveTo>
                    <a:cubicBezTo>
                      <a:pt x="0" y="61"/>
                      <a:pt x="1" y="62"/>
                      <a:pt x="2" y="63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4" y="66"/>
                      <a:pt x="4" y="66"/>
                      <a:pt x="4" y="66"/>
                    </a:cubicBezTo>
                    <a:cubicBezTo>
                      <a:pt x="4" y="169"/>
                      <a:pt x="4" y="169"/>
                      <a:pt x="4" y="169"/>
                    </a:cubicBezTo>
                    <a:cubicBezTo>
                      <a:pt x="15" y="202"/>
                      <a:pt x="15" y="202"/>
                      <a:pt x="15" y="202"/>
                    </a:cubicBezTo>
                    <a:cubicBezTo>
                      <a:pt x="25" y="169"/>
                      <a:pt x="25" y="169"/>
                      <a:pt x="25" y="169"/>
                    </a:cubicBezTo>
                    <a:cubicBezTo>
                      <a:pt x="25" y="64"/>
                      <a:pt x="25" y="64"/>
                      <a:pt x="25" y="64"/>
                    </a:cubicBezTo>
                    <a:cubicBezTo>
                      <a:pt x="27" y="64"/>
                      <a:pt x="29" y="62"/>
                      <a:pt x="29" y="6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3" name="Rectangle 45"/>
              <p:cNvSpPr>
                <a:spLocks noChangeArrowheads="1"/>
              </p:cNvSpPr>
              <p:nvPr/>
            </p:nvSpPr>
            <p:spPr bwMode="auto">
              <a:xfrm>
                <a:off x="1873755" y="2736129"/>
                <a:ext cx="436563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4" name="Rectangle 46"/>
              <p:cNvSpPr>
                <a:spLocks noChangeArrowheads="1"/>
              </p:cNvSpPr>
              <p:nvPr/>
            </p:nvSpPr>
            <p:spPr bwMode="auto">
              <a:xfrm>
                <a:off x="1870580" y="2832967"/>
                <a:ext cx="434975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5" name="Rectangle 47"/>
              <p:cNvSpPr>
                <a:spLocks noChangeArrowheads="1"/>
              </p:cNvSpPr>
              <p:nvPr/>
            </p:nvSpPr>
            <p:spPr bwMode="auto">
              <a:xfrm>
                <a:off x="1873755" y="2931392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6" name="Rectangle 48"/>
              <p:cNvSpPr>
                <a:spLocks noChangeArrowheads="1"/>
              </p:cNvSpPr>
              <p:nvPr/>
            </p:nvSpPr>
            <p:spPr bwMode="auto">
              <a:xfrm>
                <a:off x="1867405" y="3029817"/>
                <a:ext cx="434975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4821743" y="2540867"/>
              <a:ext cx="939800" cy="728663"/>
              <a:chOff x="4821743" y="2540867"/>
              <a:chExt cx="939800" cy="728663"/>
            </a:xfrm>
            <a:grpFill/>
          </p:grpSpPr>
          <p:sp>
            <p:nvSpPr>
              <p:cNvPr id="284" name="Freeform 51"/>
              <p:cNvSpPr>
                <a:spLocks noEditPoints="1"/>
              </p:cNvSpPr>
              <p:nvPr/>
            </p:nvSpPr>
            <p:spPr bwMode="auto">
              <a:xfrm>
                <a:off x="4923343" y="2540867"/>
                <a:ext cx="728663" cy="577850"/>
              </a:xfrm>
              <a:custGeom>
                <a:avLst/>
                <a:gdLst>
                  <a:gd name="T0" fmla="*/ 194 w 194"/>
                  <a:gd name="T1" fmla="*/ 154 h 154"/>
                  <a:gd name="T2" fmla="*/ 194 w 194"/>
                  <a:gd name="T3" fmla="*/ 151 h 154"/>
                  <a:gd name="T4" fmla="*/ 194 w 194"/>
                  <a:gd name="T5" fmla="*/ 15 h 154"/>
                  <a:gd name="T6" fmla="*/ 179 w 194"/>
                  <a:gd name="T7" fmla="*/ 0 h 154"/>
                  <a:gd name="T8" fmla="*/ 15 w 194"/>
                  <a:gd name="T9" fmla="*/ 0 h 154"/>
                  <a:gd name="T10" fmla="*/ 0 w 194"/>
                  <a:gd name="T11" fmla="*/ 15 h 154"/>
                  <a:gd name="T12" fmla="*/ 0 w 194"/>
                  <a:gd name="T13" fmla="*/ 151 h 154"/>
                  <a:gd name="T14" fmla="*/ 0 w 194"/>
                  <a:gd name="T15" fmla="*/ 154 h 154"/>
                  <a:gd name="T16" fmla="*/ 194 w 194"/>
                  <a:gd name="T17" fmla="*/ 154 h 154"/>
                  <a:gd name="T18" fmla="*/ 16 w 194"/>
                  <a:gd name="T19" fmla="*/ 16 h 154"/>
                  <a:gd name="T20" fmla="*/ 178 w 194"/>
                  <a:gd name="T21" fmla="*/ 16 h 154"/>
                  <a:gd name="T22" fmla="*/ 178 w 194"/>
                  <a:gd name="T23" fmla="*/ 143 h 154"/>
                  <a:gd name="T24" fmla="*/ 16 w 194"/>
                  <a:gd name="T25" fmla="*/ 143 h 154"/>
                  <a:gd name="T26" fmla="*/ 16 w 194"/>
                  <a:gd name="T27" fmla="*/ 1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4" h="154">
                    <a:moveTo>
                      <a:pt x="194" y="154"/>
                    </a:moveTo>
                    <a:cubicBezTo>
                      <a:pt x="194" y="153"/>
                      <a:pt x="194" y="152"/>
                      <a:pt x="194" y="151"/>
                    </a:cubicBezTo>
                    <a:cubicBezTo>
                      <a:pt x="194" y="15"/>
                      <a:pt x="194" y="15"/>
                      <a:pt x="194" y="15"/>
                    </a:cubicBezTo>
                    <a:cubicBezTo>
                      <a:pt x="194" y="7"/>
                      <a:pt x="188" y="0"/>
                      <a:pt x="17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52"/>
                      <a:pt x="0" y="153"/>
                      <a:pt x="0" y="154"/>
                    </a:cubicBezTo>
                    <a:lnTo>
                      <a:pt x="194" y="154"/>
                    </a:lnTo>
                    <a:close/>
                    <a:moveTo>
                      <a:pt x="16" y="16"/>
                    </a:moveTo>
                    <a:cubicBezTo>
                      <a:pt x="178" y="16"/>
                      <a:pt x="178" y="16"/>
                      <a:pt x="178" y="16"/>
                    </a:cubicBezTo>
                    <a:cubicBezTo>
                      <a:pt x="178" y="143"/>
                      <a:pt x="178" y="143"/>
                      <a:pt x="178" y="143"/>
                    </a:cubicBezTo>
                    <a:cubicBezTo>
                      <a:pt x="16" y="143"/>
                      <a:pt x="16" y="143"/>
                      <a:pt x="16" y="143"/>
                    </a:cubicBezTo>
                    <a:lnTo>
                      <a:pt x="16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5" name="Freeform 52"/>
              <p:cNvSpPr>
                <a:spLocks noEditPoints="1"/>
              </p:cNvSpPr>
              <p:nvPr/>
            </p:nvSpPr>
            <p:spPr bwMode="auto">
              <a:xfrm>
                <a:off x="4821743" y="3134592"/>
                <a:ext cx="939800" cy="134938"/>
              </a:xfrm>
              <a:custGeom>
                <a:avLst/>
                <a:gdLst>
                  <a:gd name="T0" fmla="*/ 232 w 250"/>
                  <a:gd name="T1" fmla="*/ 0 h 36"/>
                  <a:gd name="T2" fmla="*/ 18 w 250"/>
                  <a:gd name="T3" fmla="*/ 0 h 36"/>
                  <a:gd name="T4" fmla="*/ 0 w 250"/>
                  <a:gd name="T5" fmla="*/ 18 h 36"/>
                  <a:gd name="T6" fmla="*/ 18 w 250"/>
                  <a:gd name="T7" fmla="*/ 36 h 36"/>
                  <a:gd name="T8" fmla="*/ 232 w 250"/>
                  <a:gd name="T9" fmla="*/ 36 h 36"/>
                  <a:gd name="T10" fmla="*/ 250 w 250"/>
                  <a:gd name="T11" fmla="*/ 18 h 36"/>
                  <a:gd name="T12" fmla="*/ 232 w 250"/>
                  <a:gd name="T13" fmla="*/ 0 h 36"/>
                  <a:gd name="T14" fmla="*/ 65 w 250"/>
                  <a:gd name="T15" fmla="*/ 21 h 36"/>
                  <a:gd name="T16" fmla="*/ 18 w 250"/>
                  <a:gd name="T17" fmla="*/ 21 h 36"/>
                  <a:gd name="T18" fmla="*/ 15 w 250"/>
                  <a:gd name="T19" fmla="*/ 18 h 36"/>
                  <a:gd name="T20" fmla="*/ 18 w 250"/>
                  <a:gd name="T21" fmla="*/ 15 h 36"/>
                  <a:gd name="T22" fmla="*/ 65 w 250"/>
                  <a:gd name="T23" fmla="*/ 15 h 36"/>
                  <a:gd name="T24" fmla="*/ 65 w 250"/>
                  <a:gd name="T25" fmla="*/ 21 h 36"/>
                  <a:gd name="T26" fmla="*/ 100 w 250"/>
                  <a:gd name="T27" fmla="*/ 21 h 36"/>
                  <a:gd name="T28" fmla="*/ 77 w 250"/>
                  <a:gd name="T29" fmla="*/ 21 h 36"/>
                  <a:gd name="T30" fmla="*/ 77 w 250"/>
                  <a:gd name="T31" fmla="*/ 15 h 36"/>
                  <a:gd name="T32" fmla="*/ 100 w 250"/>
                  <a:gd name="T33" fmla="*/ 15 h 36"/>
                  <a:gd name="T34" fmla="*/ 100 w 250"/>
                  <a:gd name="T35" fmla="*/ 21 h 36"/>
                  <a:gd name="T36" fmla="*/ 232 w 250"/>
                  <a:gd name="T37" fmla="*/ 21 h 36"/>
                  <a:gd name="T38" fmla="*/ 208 w 250"/>
                  <a:gd name="T39" fmla="*/ 21 h 36"/>
                  <a:gd name="T40" fmla="*/ 208 w 250"/>
                  <a:gd name="T41" fmla="*/ 15 h 36"/>
                  <a:gd name="T42" fmla="*/ 232 w 250"/>
                  <a:gd name="T43" fmla="*/ 15 h 36"/>
                  <a:gd name="T44" fmla="*/ 235 w 250"/>
                  <a:gd name="T45" fmla="*/ 18 h 36"/>
                  <a:gd name="T46" fmla="*/ 232 w 250"/>
                  <a:gd name="T4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50" h="36">
                    <a:moveTo>
                      <a:pt x="232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8"/>
                      <a:pt x="0" y="18"/>
                    </a:cubicBezTo>
                    <a:cubicBezTo>
                      <a:pt x="0" y="28"/>
                      <a:pt x="8" y="36"/>
                      <a:pt x="18" y="36"/>
                    </a:cubicBezTo>
                    <a:cubicBezTo>
                      <a:pt x="232" y="36"/>
                      <a:pt x="232" y="36"/>
                      <a:pt x="232" y="36"/>
                    </a:cubicBezTo>
                    <a:cubicBezTo>
                      <a:pt x="242" y="36"/>
                      <a:pt x="250" y="28"/>
                      <a:pt x="250" y="18"/>
                    </a:cubicBezTo>
                    <a:cubicBezTo>
                      <a:pt x="250" y="8"/>
                      <a:pt x="242" y="0"/>
                      <a:pt x="232" y="0"/>
                    </a:cubicBezTo>
                    <a:close/>
                    <a:moveTo>
                      <a:pt x="65" y="21"/>
                    </a:moveTo>
                    <a:cubicBezTo>
                      <a:pt x="18" y="21"/>
                      <a:pt x="18" y="21"/>
                      <a:pt x="18" y="21"/>
                    </a:cubicBezTo>
                    <a:cubicBezTo>
                      <a:pt x="16" y="21"/>
                      <a:pt x="15" y="20"/>
                      <a:pt x="15" y="18"/>
                    </a:cubicBezTo>
                    <a:cubicBezTo>
                      <a:pt x="15" y="17"/>
                      <a:pt x="16" y="15"/>
                      <a:pt x="18" y="15"/>
                    </a:cubicBezTo>
                    <a:cubicBezTo>
                      <a:pt x="65" y="15"/>
                      <a:pt x="65" y="15"/>
                      <a:pt x="65" y="15"/>
                    </a:cubicBezTo>
                    <a:lnTo>
                      <a:pt x="65" y="21"/>
                    </a:lnTo>
                    <a:close/>
                    <a:moveTo>
                      <a:pt x="100" y="21"/>
                    </a:moveTo>
                    <a:cubicBezTo>
                      <a:pt x="77" y="21"/>
                      <a:pt x="77" y="21"/>
                      <a:pt x="77" y="21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100" y="15"/>
                      <a:pt x="100" y="15"/>
                      <a:pt x="100" y="15"/>
                    </a:cubicBezTo>
                    <a:lnTo>
                      <a:pt x="100" y="21"/>
                    </a:lnTo>
                    <a:close/>
                    <a:moveTo>
                      <a:pt x="232" y="21"/>
                    </a:moveTo>
                    <a:cubicBezTo>
                      <a:pt x="208" y="21"/>
                      <a:pt x="208" y="21"/>
                      <a:pt x="208" y="21"/>
                    </a:cubicBezTo>
                    <a:cubicBezTo>
                      <a:pt x="208" y="15"/>
                      <a:pt x="208" y="15"/>
                      <a:pt x="208" y="15"/>
                    </a:cubicBezTo>
                    <a:cubicBezTo>
                      <a:pt x="232" y="15"/>
                      <a:pt x="232" y="15"/>
                      <a:pt x="232" y="15"/>
                    </a:cubicBezTo>
                    <a:cubicBezTo>
                      <a:pt x="233" y="15"/>
                      <a:pt x="235" y="17"/>
                      <a:pt x="235" y="18"/>
                    </a:cubicBezTo>
                    <a:cubicBezTo>
                      <a:pt x="235" y="20"/>
                      <a:pt x="233" y="21"/>
                      <a:pt x="232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6" name="Rectangle 53"/>
              <p:cNvSpPr>
                <a:spLocks noChangeArrowheads="1"/>
              </p:cNvSpPr>
              <p:nvPr/>
            </p:nvSpPr>
            <p:spPr bwMode="auto">
              <a:xfrm>
                <a:off x="5077330" y="2667867"/>
                <a:ext cx="436563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7" name="Rectangle 54"/>
              <p:cNvSpPr>
                <a:spLocks noChangeArrowheads="1"/>
              </p:cNvSpPr>
              <p:nvPr/>
            </p:nvSpPr>
            <p:spPr bwMode="auto">
              <a:xfrm>
                <a:off x="5074155" y="2766292"/>
                <a:ext cx="434975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8" name="Rectangle 55"/>
              <p:cNvSpPr>
                <a:spLocks noChangeArrowheads="1"/>
              </p:cNvSpPr>
              <p:nvPr/>
            </p:nvSpPr>
            <p:spPr bwMode="auto">
              <a:xfrm>
                <a:off x="5077330" y="2863129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9" name="Rectangle 56"/>
              <p:cNvSpPr>
                <a:spLocks noChangeArrowheads="1"/>
              </p:cNvSpPr>
              <p:nvPr/>
            </p:nvSpPr>
            <p:spPr bwMode="auto">
              <a:xfrm>
                <a:off x="5074155" y="2961554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6" name="组合 215"/>
            <p:cNvGrpSpPr/>
            <p:nvPr/>
          </p:nvGrpSpPr>
          <p:grpSpPr>
            <a:xfrm>
              <a:off x="6229855" y="2566267"/>
              <a:ext cx="1022350" cy="708025"/>
              <a:chOff x="6229855" y="2566267"/>
              <a:chExt cx="1022350" cy="708025"/>
            </a:xfrm>
            <a:grpFill/>
          </p:grpSpPr>
          <p:sp>
            <p:nvSpPr>
              <p:cNvPr id="271" name="Freeform 59"/>
              <p:cNvSpPr>
                <a:spLocks noEditPoints="1"/>
              </p:cNvSpPr>
              <p:nvPr/>
            </p:nvSpPr>
            <p:spPr bwMode="auto">
              <a:xfrm>
                <a:off x="6229855" y="2566267"/>
                <a:ext cx="1022350" cy="708025"/>
              </a:xfrm>
              <a:custGeom>
                <a:avLst/>
                <a:gdLst>
                  <a:gd name="T0" fmla="*/ 577 w 644"/>
                  <a:gd name="T1" fmla="*/ 370 h 446"/>
                  <a:gd name="T2" fmla="*/ 577 w 644"/>
                  <a:gd name="T3" fmla="*/ 0 h 446"/>
                  <a:gd name="T4" fmla="*/ 67 w 644"/>
                  <a:gd name="T5" fmla="*/ 0 h 446"/>
                  <a:gd name="T6" fmla="*/ 67 w 644"/>
                  <a:gd name="T7" fmla="*/ 370 h 446"/>
                  <a:gd name="T8" fmla="*/ 0 w 644"/>
                  <a:gd name="T9" fmla="*/ 370 h 446"/>
                  <a:gd name="T10" fmla="*/ 0 w 644"/>
                  <a:gd name="T11" fmla="*/ 446 h 446"/>
                  <a:gd name="T12" fmla="*/ 644 w 644"/>
                  <a:gd name="T13" fmla="*/ 446 h 446"/>
                  <a:gd name="T14" fmla="*/ 644 w 644"/>
                  <a:gd name="T15" fmla="*/ 370 h 446"/>
                  <a:gd name="T16" fmla="*/ 577 w 644"/>
                  <a:gd name="T17" fmla="*/ 370 h 446"/>
                  <a:gd name="T18" fmla="*/ 104 w 644"/>
                  <a:gd name="T19" fmla="*/ 38 h 446"/>
                  <a:gd name="T20" fmla="*/ 540 w 644"/>
                  <a:gd name="T21" fmla="*/ 38 h 446"/>
                  <a:gd name="T22" fmla="*/ 540 w 644"/>
                  <a:gd name="T23" fmla="*/ 370 h 446"/>
                  <a:gd name="T24" fmla="*/ 104 w 644"/>
                  <a:gd name="T25" fmla="*/ 370 h 446"/>
                  <a:gd name="T26" fmla="*/ 104 w 644"/>
                  <a:gd name="T27" fmla="*/ 38 h 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44" h="446">
                    <a:moveTo>
                      <a:pt x="577" y="370"/>
                    </a:moveTo>
                    <a:lnTo>
                      <a:pt x="577" y="0"/>
                    </a:lnTo>
                    <a:lnTo>
                      <a:pt x="67" y="0"/>
                    </a:lnTo>
                    <a:lnTo>
                      <a:pt x="67" y="370"/>
                    </a:lnTo>
                    <a:lnTo>
                      <a:pt x="0" y="370"/>
                    </a:lnTo>
                    <a:lnTo>
                      <a:pt x="0" y="446"/>
                    </a:lnTo>
                    <a:lnTo>
                      <a:pt x="644" y="446"/>
                    </a:lnTo>
                    <a:lnTo>
                      <a:pt x="644" y="370"/>
                    </a:lnTo>
                    <a:lnTo>
                      <a:pt x="577" y="370"/>
                    </a:lnTo>
                    <a:close/>
                    <a:moveTo>
                      <a:pt x="104" y="38"/>
                    </a:moveTo>
                    <a:lnTo>
                      <a:pt x="540" y="38"/>
                    </a:lnTo>
                    <a:lnTo>
                      <a:pt x="540" y="370"/>
                    </a:lnTo>
                    <a:lnTo>
                      <a:pt x="104" y="370"/>
                    </a:lnTo>
                    <a:lnTo>
                      <a:pt x="104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2" name="Freeform 60"/>
              <p:cNvSpPr>
                <a:spLocks noEditPoints="1"/>
              </p:cNvSpPr>
              <p:nvPr/>
            </p:nvSpPr>
            <p:spPr bwMode="auto">
              <a:xfrm>
                <a:off x="6436230" y="2702792"/>
                <a:ext cx="112713" cy="123825"/>
              </a:xfrm>
              <a:custGeom>
                <a:avLst/>
                <a:gdLst>
                  <a:gd name="T0" fmla="*/ 10 w 30"/>
                  <a:gd name="T1" fmla="*/ 0 h 33"/>
                  <a:gd name="T2" fmla="*/ 0 w 30"/>
                  <a:gd name="T3" fmla="*/ 33 h 33"/>
                  <a:gd name="T4" fmla="*/ 8 w 30"/>
                  <a:gd name="T5" fmla="*/ 33 h 33"/>
                  <a:gd name="T6" fmla="*/ 10 w 30"/>
                  <a:gd name="T7" fmla="*/ 24 h 33"/>
                  <a:gd name="T8" fmla="*/ 19 w 30"/>
                  <a:gd name="T9" fmla="*/ 24 h 33"/>
                  <a:gd name="T10" fmla="*/ 22 w 30"/>
                  <a:gd name="T11" fmla="*/ 33 h 33"/>
                  <a:gd name="T12" fmla="*/ 30 w 30"/>
                  <a:gd name="T13" fmla="*/ 33 h 33"/>
                  <a:gd name="T14" fmla="*/ 20 w 30"/>
                  <a:gd name="T15" fmla="*/ 0 h 33"/>
                  <a:gd name="T16" fmla="*/ 10 w 30"/>
                  <a:gd name="T17" fmla="*/ 0 h 33"/>
                  <a:gd name="T18" fmla="*/ 11 w 30"/>
                  <a:gd name="T19" fmla="*/ 19 h 33"/>
                  <a:gd name="T20" fmla="*/ 13 w 30"/>
                  <a:gd name="T21" fmla="*/ 12 h 33"/>
                  <a:gd name="T22" fmla="*/ 15 w 30"/>
                  <a:gd name="T23" fmla="*/ 6 h 33"/>
                  <a:gd name="T24" fmla="*/ 15 w 30"/>
                  <a:gd name="T25" fmla="*/ 6 h 33"/>
                  <a:gd name="T26" fmla="*/ 16 w 30"/>
                  <a:gd name="T27" fmla="*/ 12 h 33"/>
                  <a:gd name="T28" fmla="*/ 18 w 30"/>
                  <a:gd name="T29" fmla="*/ 19 h 33"/>
                  <a:gd name="T30" fmla="*/ 11 w 30"/>
                  <a:gd name="T31" fmla="*/ 1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" h="33">
                    <a:moveTo>
                      <a:pt x="10" y="0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10" y="0"/>
                    </a:lnTo>
                    <a:close/>
                    <a:moveTo>
                      <a:pt x="11" y="19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0"/>
                      <a:pt x="14" y="8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8"/>
                      <a:pt x="16" y="10"/>
                      <a:pt x="16" y="12"/>
                    </a:cubicBezTo>
                    <a:cubicBezTo>
                      <a:pt x="18" y="19"/>
                      <a:pt x="18" y="19"/>
                      <a:pt x="18" y="19"/>
                    </a:cubicBezTo>
                    <a:lnTo>
                      <a:pt x="11" y="1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3" name="Freeform 61"/>
              <p:cNvSpPr>
                <a:spLocks noEditPoints="1"/>
              </p:cNvSpPr>
              <p:nvPr/>
            </p:nvSpPr>
            <p:spPr bwMode="auto">
              <a:xfrm>
                <a:off x="6564818" y="2702792"/>
                <a:ext cx="90488" cy="123825"/>
              </a:xfrm>
              <a:custGeom>
                <a:avLst/>
                <a:gdLst>
                  <a:gd name="T0" fmla="*/ 20 w 24"/>
                  <a:gd name="T1" fmla="*/ 30 h 33"/>
                  <a:gd name="T2" fmla="*/ 24 w 24"/>
                  <a:gd name="T3" fmla="*/ 23 h 33"/>
                  <a:gd name="T4" fmla="*/ 17 w 24"/>
                  <a:gd name="T5" fmla="*/ 15 h 33"/>
                  <a:gd name="T6" fmla="*/ 17 w 24"/>
                  <a:gd name="T7" fmla="*/ 15 h 33"/>
                  <a:gd name="T8" fmla="*/ 23 w 24"/>
                  <a:gd name="T9" fmla="*/ 8 h 33"/>
                  <a:gd name="T10" fmla="*/ 19 w 24"/>
                  <a:gd name="T11" fmla="*/ 2 h 33"/>
                  <a:gd name="T12" fmla="*/ 9 w 24"/>
                  <a:gd name="T13" fmla="*/ 0 h 33"/>
                  <a:gd name="T14" fmla="*/ 0 w 24"/>
                  <a:gd name="T15" fmla="*/ 1 h 33"/>
                  <a:gd name="T16" fmla="*/ 0 w 24"/>
                  <a:gd name="T17" fmla="*/ 32 h 33"/>
                  <a:gd name="T18" fmla="*/ 8 w 24"/>
                  <a:gd name="T19" fmla="*/ 33 h 33"/>
                  <a:gd name="T20" fmla="*/ 20 w 24"/>
                  <a:gd name="T21" fmla="*/ 30 h 33"/>
                  <a:gd name="T22" fmla="*/ 7 w 24"/>
                  <a:gd name="T23" fmla="*/ 6 h 33"/>
                  <a:gd name="T24" fmla="*/ 10 w 24"/>
                  <a:gd name="T25" fmla="*/ 5 h 33"/>
                  <a:gd name="T26" fmla="*/ 15 w 24"/>
                  <a:gd name="T27" fmla="*/ 9 h 33"/>
                  <a:gd name="T28" fmla="*/ 10 w 24"/>
                  <a:gd name="T29" fmla="*/ 13 h 33"/>
                  <a:gd name="T30" fmla="*/ 7 w 24"/>
                  <a:gd name="T31" fmla="*/ 13 h 33"/>
                  <a:gd name="T32" fmla="*/ 7 w 24"/>
                  <a:gd name="T33" fmla="*/ 6 h 33"/>
                  <a:gd name="T34" fmla="*/ 7 w 24"/>
                  <a:gd name="T35" fmla="*/ 18 h 33"/>
                  <a:gd name="T36" fmla="*/ 10 w 24"/>
                  <a:gd name="T37" fmla="*/ 18 h 33"/>
                  <a:gd name="T38" fmla="*/ 16 w 24"/>
                  <a:gd name="T39" fmla="*/ 23 h 33"/>
                  <a:gd name="T40" fmla="*/ 10 w 24"/>
                  <a:gd name="T41" fmla="*/ 28 h 33"/>
                  <a:gd name="T42" fmla="*/ 7 w 24"/>
                  <a:gd name="T43" fmla="*/ 27 h 33"/>
                  <a:gd name="T44" fmla="*/ 7 w 24"/>
                  <a:gd name="T45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33">
                    <a:moveTo>
                      <a:pt x="20" y="30"/>
                    </a:moveTo>
                    <a:cubicBezTo>
                      <a:pt x="22" y="28"/>
                      <a:pt x="24" y="26"/>
                      <a:pt x="24" y="23"/>
                    </a:cubicBezTo>
                    <a:cubicBezTo>
                      <a:pt x="24" y="19"/>
                      <a:pt x="21" y="16"/>
                      <a:pt x="17" y="15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21" y="14"/>
                      <a:pt x="23" y="11"/>
                      <a:pt x="23" y="8"/>
                    </a:cubicBezTo>
                    <a:cubicBezTo>
                      <a:pt x="23" y="5"/>
                      <a:pt x="21" y="3"/>
                      <a:pt x="19" y="2"/>
                    </a:cubicBezTo>
                    <a:cubicBezTo>
                      <a:pt x="16" y="1"/>
                      <a:pt x="14" y="0"/>
                      <a:pt x="9" y="0"/>
                    </a:cubicBezTo>
                    <a:cubicBezTo>
                      <a:pt x="6" y="0"/>
                      <a:pt x="2" y="1"/>
                      <a:pt x="0" y="1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2" y="33"/>
                      <a:pt x="4" y="33"/>
                      <a:pt x="8" y="33"/>
                    </a:cubicBezTo>
                    <a:cubicBezTo>
                      <a:pt x="14" y="33"/>
                      <a:pt x="18" y="32"/>
                      <a:pt x="20" y="30"/>
                    </a:cubicBezTo>
                    <a:close/>
                    <a:moveTo>
                      <a:pt x="7" y="6"/>
                    </a:moveTo>
                    <a:cubicBezTo>
                      <a:pt x="8" y="6"/>
                      <a:pt x="9" y="5"/>
                      <a:pt x="10" y="5"/>
                    </a:cubicBezTo>
                    <a:cubicBezTo>
                      <a:pt x="14" y="5"/>
                      <a:pt x="15" y="7"/>
                      <a:pt x="15" y="9"/>
                    </a:cubicBezTo>
                    <a:cubicBezTo>
                      <a:pt x="15" y="12"/>
                      <a:pt x="13" y="13"/>
                      <a:pt x="10" y="13"/>
                    </a:cubicBezTo>
                    <a:cubicBezTo>
                      <a:pt x="7" y="13"/>
                      <a:pt x="7" y="13"/>
                      <a:pt x="7" y="13"/>
                    </a:cubicBezTo>
                    <a:lnTo>
                      <a:pt x="7" y="6"/>
                    </a:lnTo>
                    <a:close/>
                    <a:moveTo>
                      <a:pt x="7" y="18"/>
                    </a:moveTo>
                    <a:cubicBezTo>
                      <a:pt x="10" y="18"/>
                      <a:pt x="10" y="18"/>
                      <a:pt x="10" y="18"/>
                    </a:cubicBezTo>
                    <a:cubicBezTo>
                      <a:pt x="13" y="18"/>
                      <a:pt x="16" y="20"/>
                      <a:pt x="16" y="23"/>
                    </a:cubicBezTo>
                    <a:cubicBezTo>
                      <a:pt x="16" y="26"/>
                      <a:pt x="13" y="28"/>
                      <a:pt x="10" y="28"/>
                    </a:cubicBezTo>
                    <a:cubicBezTo>
                      <a:pt x="9" y="28"/>
                      <a:pt x="8" y="28"/>
                      <a:pt x="7" y="27"/>
                    </a:cubicBezTo>
                    <a:lnTo>
                      <a:pt x="7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4" name="Freeform 62"/>
              <p:cNvSpPr/>
              <p:nvPr/>
            </p:nvSpPr>
            <p:spPr bwMode="auto">
              <a:xfrm>
                <a:off x="6440993" y="2859954"/>
                <a:ext cx="96838" cy="123825"/>
              </a:xfrm>
              <a:custGeom>
                <a:avLst/>
                <a:gdLst>
                  <a:gd name="T0" fmla="*/ 18 w 26"/>
                  <a:gd name="T1" fmla="*/ 6 h 33"/>
                  <a:gd name="T2" fmla="*/ 24 w 26"/>
                  <a:gd name="T3" fmla="*/ 7 h 33"/>
                  <a:gd name="T4" fmla="*/ 26 w 26"/>
                  <a:gd name="T5" fmla="*/ 2 h 33"/>
                  <a:gd name="T6" fmla="*/ 18 w 26"/>
                  <a:gd name="T7" fmla="*/ 0 h 33"/>
                  <a:gd name="T8" fmla="*/ 0 w 26"/>
                  <a:gd name="T9" fmla="*/ 17 h 33"/>
                  <a:gd name="T10" fmla="*/ 17 w 26"/>
                  <a:gd name="T11" fmla="*/ 33 h 33"/>
                  <a:gd name="T12" fmla="*/ 25 w 26"/>
                  <a:gd name="T13" fmla="*/ 32 h 33"/>
                  <a:gd name="T14" fmla="*/ 24 w 26"/>
                  <a:gd name="T15" fmla="*/ 26 h 33"/>
                  <a:gd name="T16" fmla="*/ 18 w 26"/>
                  <a:gd name="T17" fmla="*/ 27 h 33"/>
                  <a:gd name="T18" fmla="*/ 8 w 26"/>
                  <a:gd name="T19" fmla="*/ 17 h 33"/>
                  <a:gd name="T20" fmla="*/ 18 w 26"/>
                  <a:gd name="T21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" h="33">
                    <a:moveTo>
                      <a:pt x="18" y="6"/>
                    </a:moveTo>
                    <a:cubicBezTo>
                      <a:pt x="21" y="6"/>
                      <a:pt x="23" y="7"/>
                      <a:pt x="24" y="7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4" y="1"/>
                      <a:pt x="22" y="0"/>
                      <a:pt x="18" y="0"/>
                    </a:cubicBezTo>
                    <a:cubicBezTo>
                      <a:pt x="8" y="0"/>
                      <a:pt x="0" y="6"/>
                      <a:pt x="0" y="17"/>
                    </a:cubicBezTo>
                    <a:cubicBezTo>
                      <a:pt x="0" y="26"/>
                      <a:pt x="6" y="33"/>
                      <a:pt x="17" y="33"/>
                    </a:cubicBezTo>
                    <a:cubicBezTo>
                      <a:pt x="21" y="33"/>
                      <a:pt x="24" y="33"/>
                      <a:pt x="25" y="32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3" y="27"/>
                      <a:pt x="20" y="27"/>
                      <a:pt x="18" y="27"/>
                    </a:cubicBezTo>
                    <a:cubicBezTo>
                      <a:pt x="12" y="27"/>
                      <a:pt x="8" y="23"/>
                      <a:pt x="8" y="17"/>
                    </a:cubicBezTo>
                    <a:cubicBezTo>
                      <a:pt x="8" y="10"/>
                      <a:pt x="12" y="6"/>
                      <a:pt x="18" y="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5" name="Freeform 63"/>
              <p:cNvSpPr>
                <a:spLocks noEditPoints="1"/>
              </p:cNvSpPr>
              <p:nvPr/>
            </p:nvSpPr>
            <p:spPr bwMode="auto">
              <a:xfrm>
                <a:off x="6553705" y="2859954"/>
                <a:ext cx="107950" cy="123825"/>
              </a:xfrm>
              <a:custGeom>
                <a:avLst/>
                <a:gdLst>
                  <a:gd name="T0" fmla="*/ 29 w 29"/>
                  <a:gd name="T1" fmla="*/ 16 h 33"/>
                  <a:gd name="T2" fmla="*/ 23 w 29"/>
                  <a:gd name="T3" fmla="*/ 4 h 33"/>
                  <a:gd name="T4" fmla="*/ 10 w 29"/>
                  <a:gd name="T5" fmla="*/ 0 h 33"/>
                  <a:gd name="T6" fmla="*/ 0 w 29"/>
                  <a:gd name="T7" fmla="*/ 1 h 33"/>
                  <a:gd name="T8" fmla="*/ 0 w 29"/>
                  <a:gd name="T9" fmla="*/ 33 h 33"/>
                  <a:gd name="T10" fmla="*/ 8 w 29"/>
                  <a:gd name="T11" fmla="*/ 33 h 33"/>
                  <a:gd name="T12" fmla="*/ 23 w 29"/>
                  <a:gd name="T13" fmla="*/ 29 h 33"/>
                  <a:gd name="T14" fmla="*/ 29 w 29"/>
                  <a:gd name="T15" fmla="*/ 16 h 33"/>
                  <a:gd name="T16" fmla="*/ 10 w 29"/>
                  <a:gd name="T17" fmla="*/ 28 h 33"/>
                  <a:gd name="T18" fmla="*/ 7 w 29"/>
                  <a:gd name="T19" fmla="*/ 27 h 33"/>
                  <a:gd name="T20" fmla="*/ 7 w 29"/>
                  <a:gd name="T21" fmla="*/ 6 h 33"/>
                  <a:gd name="T22" fmla="*/ 11 w 29"/>
                  <a:gd name="T23" fmla="*/ 6 h 33"/>
                  <a:gd name="T24" fmla="*/ 21 w 29"/>
                  <a:gd name="T25" fmla="*/ 16 h 33"/>
                  <a:gd name="T26" fmla="*/ 10 w 29"/>
                  <a:gd name="T27" fmla="*/ 2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33">
                    <a:moveTo>
                      <a:pt x="29" y="16"/>
                    </a:moveTo>
                    <a:cubicBezTo>
                      <a:pt x="29" y="10"/>
                      <a:pt x="26" y="6"/>
                      <a:pt x="23" y="4"/>
                    </a:cubicBezTo>
                    <a:cubicBezTo>
                      <a:pt x="20" y="2"/>
                      <a:pt x="16" y="0"/>
                      <a:pt x="10" y="0"/>
                    </a:cubicBezTo>
                    <a:cubicBezTo>
                      <a:pt x="6" y="0"/>
                      <a:pt x="3" y="1"/>
                      <a:pt x="0" y="1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2" y="33"/>
                      <a:pt x="5" y="33"/>
                      <a:pt x="8" y="33"/>
                    </a:cubicBezTo>
                    <a:cubicBezTo>
                      <a:pt x="15" y="33"/>
                      <a:pt x="20" y="32"/>
                      <a:pt x="23" y="29"/>
                    </a:cubicBezTo>
                    <a:cubicBezTo>
                      <a:pt x="26" y="26"/>
                      <a:pt x="29" y="22"/>
                      <a:pt x="29" y="16"/>
                    </a:cubicBezTo>
                    <a:close/>
                    <a:moveTo>
                      <a:pt x="10" y="28"/>
                    </a:moveTo>
                    <a:cubicBezTo>
                      <a:pt x="9" y="28"/>
                      <a:pt x="8" y="28"/>
                      <a:pt x="7" y="2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9" y="6"/>
                      <a:pt x="11" y="6"/>
                    </a:cubicBezTo>
                    <a:cubicBezTo>
                      <a:pt x="17" y="6"/>
                      <a:pt x="21" y="10"/>
                      <a:pt x="21" y="16"/>
                    </a:cubicBezTo>
                    <a:cubicBezTo>
                      <a:pt x="21" y="24"/>
                      <a:pt x="17" y="28"/>
                      <a:pt x="10" y="2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6" name="Freeform 64"/>
              <p:cNvSpPr/>
              <p:nvPr/>
            </p:nvSpPr>
            <p:spPr bwMode="auto">
              <a:xfrm>
                <a:off x="6677530" y="2863129"/>
                <a:ext cx="77788" cy="120650"/>
              </a:xfrm>
              <a:custGeom>
                <a:avLst/>
                <a:gdLst>
                  <a:gd name="T0" fmla="*/ 49 w 49"/>
                  <a:gd name="T1" fmla="*/ 62 h 76"/>
                  <a:gd name="T2" fmla="*/ 19 w 49"/>
                  <a:gd name="T3" fmla="*/ 62 h 76"/>
                  <a:gd name="T4" fmla="*/ 19 w 49"/>
                  <a:gd name="T5" fmla="*/ 43 h 76"/>
                  <a:gd name="T6" fmla="*/ 45 w 49"/>
                  <a:gd name="T7" fmla="*/ 43 h 76"/>
                  <a:gd name="T8" fmla="*/ 45 w 49"/>
                  <a:gd name="T9" fmla="*/ 29 h 76"/>
                  <a:gd name="T10" fmla="*/ 19 w 49"/>
                  <a:gd name="T11" fmla="*/ 29 h 76"/>
                  <a:gd name="T12" fmla="*/ 19 w 49"/>
                  <a:gd name="T13" fmla="*/ 15 h 76"/>
                  <a:gd name="T14" fmla="*/ 47 w 49"/>
                  <a:gd name="T15" fmla="*/ 15 h 76"/>
                  <a:gd name="T16" fmla="*/ 47 w 49"/>
                  <a:gd name="T17" fmla="*/ 0 h 76"/>
                  <a:gd name="T18" fmla="*/ 0 w 49"/>
                  <a:gd name="T19" fmla="*/ 0 h 76"/>
                  <a:gd name="T20" fmla="*/ 0 w 49"/>
                  <a:gd name="T21" fmla="*/ 76 h 76"/>
                  <a:gd name="T22" fmla="*/ 49 w 49"/>
                  <a:gd name="T23" fmla="*/ 76 h 76"/>
                  <a:gd name="T24" fmla="*/ 49 w 49"/>
                  <a:gd name="T25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76">
                    <a:moveTo>
                      <a:pt x="49" y="62"/>
                    </a:moveTo>
                    <a:lnTo>
                      <a:pt x="19" y="62"/>
                    </a:lnTo>
                    <a:lnTo>
                      <a:pt x="19" y="43"/>
                    </a:lnTo>
                    <a:lnTo>
                      <a:pt x="45" y="43"/>
                    </a:lnTo>
                    <a:lnTo>
                      <a:pt x="45" y="29"/>
                    </a:lnTo>
                    <a:lnTo>
                      <a:pt x="19" y="29"/>
                    </a:lnTo>
                    <a:lnTo>
                      <a:pt x="19" y="15"/>
                    </a:lnTo>
                    <a:lnTo>
                      <a:pt x="47" y="15"/>
                    </a:lnTo>
                    <a:lnTo>
                      <a:pt x="47" y="0"/>
                    </a:lnTo>
                    <a:lnTo>
                      <a:pt x="0" y="0"/>
                    </a:lnTo>
                    <a:lnTo>
                      <a:pt x="0" y="76"/>
                    </a:lnTo>
                    <a:lnTo>
                      <a:pt x="49" y="76"/>
                    </a:lnTo>
                    <a:lnTo>
                      <a:pt x="49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7" name="Freeform 65"/>
              <p:cNvSpPr/>
              <p:nvPr/>
            </p:nvSpPr>
            <p:spPr bwMode="auto">
              <a:xfrm>
                <a:off x="6774368" y="2863129"/>
                <a:ext cx="71438" cy="120650"/>
              </a:xfrm>
              <a:custGeom>
                <a:avLst/>
                <a:gdLst>
                  <a:gd name="T0" fmla="*/ 45 w 45"/>
                  <a:gd name="T1" fmla="*/ 31 h 76"/>
                  <a:gd name="T2" fmla="*/ 17 w 45"/>
                  <a:gd name="T3" fmla="*/ 31 h 76"/>
                  <a:gd name="T4" fmla="*/ 17 w 45"/>
                  <a:gd name="T5" fmla="*/ 15 h 76"/>
                  <a:gd name="T6" fmla="*/ 45 w 45"/>
                  <a:gd name="T7" fmla="*/ 15 h 76"/>
                  <a:gd name="T8" fmla="*/ 45 w 45"/>
                  <a:gd name="T9" fmla="*/ 0 h 76"/>
                  <a:gd name="T10" fmla="*/ 0 w 45"/>
                  <a:gd name="T11" fmla="*/ 0 h 76"/>
                  <a:gd name="T12" fmla="*/ 0 w 45"/>
                  <a:gd name="T13" fmla="*/ 76 h 76"/>
                  <a:gd name="T14" fmla="*/ 17 w 45"/>
                  <a:gd name="T15" fmla="*/ 76 h 76"/>
                  <a:gd name="T16" fmla="*/ 17 w 45"/>
                  <a:gd name="T17" fmla="*/ 45 h 76"/>
                  <a:gd name="T18" fmla="*/ 45 w 45"/>
                  <a:gd name="T19" fmla="*/ 45 h 76"/>
                  <a:gd name="T20" fmla="*/ 45 w 45"/>
                  <a:gd name="T21" fmla="*/ 3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5" h="76">
                    <a:moveTo>
                      <a:pt x="45" y="31"/>
                    </a:moveTo>
                    <a:lnTo>
                      <a:pt x="17" y="31"/>
                    </a:lnTo>
                    <a:lnTo>
                      <a:pt x="17" y="15"/>
                    </a:lnTo>
                    <a:lnTo>
                      <a:pt x="45" y="15"/>
                    </a:lnTo>
                    <a:lnTo>
                      <a:pt x="45" y="0"/>
                    </a:lnTo>
                    <a:lnTo>
                      <a:pt x="0" y="0"/>
                    </a:lnTo>
                    <a:lnTo>
                      <a:pt x="0" y="76"/>
                    </a:lnTo>
                    <a:lnTo>
                      <a:pt x="17" y="76"/>
                    </a:lnTo>
                    <a:lnTo>
                      <a:pt x="17" y="45"/>
                    </a:lnTo>
                    <a:lnTo>
                      <a:pt x="45" y="45"/>
                    </a:lnTo>
                    <a:lnTo>
                      <a:pt x="45" y="3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8" name="Freeform 66"/>
              <p:cNvSpPr>
                <a:spLocks noEditPoints="1"/>
              </p:cNvSpPr>
              <p:nvPr/>
            </p:nvSpPr>
            <p:spPr bwMode="auto">
              <a:xfrm>
                <a:off x="6444168" y="3017117"/>
                <a:ext cx="63500" cy="87313"/>
              </a:xfrm>
              <a:custGeom>
                <a:avLst/>
                <a:gdLst>
                  <a:gd name="T0" fmla="*/ 9 w 17"/>
                  <a:gd name="T1" fmla="*/ 0 h 23"/>
                  <a:gd name="T2" fmla="*/ 0 w 17"/>
                  <a:gd name="T3" fmla="*/ 12 h 23"/>
                  <a:gd name="T4" fmla="*/ 9 w 17"/>
                  <a:gd name="T5" fmla="*/ 23 h 23"/>
                  <a:gd name="T6" fmla="*/ 17 w 17"/>
                  <a:gd name="T7" fmla="*/ 12 h 23"/>
                  <a:gd name="T8" fmla="*/ 9 w 17"/>
                  <a:gd name="T9" fmla="*/ 0 h 23"/>
                  <a:gd name="T10" fmla="*/ 9 w 17"/>
                  <a:gd name="T11" fmla="*/ 19 h 23"/>
                  <a:gd name="T12" fmla="*/ 6 w 17"/>
                  <a:gd name="T13" fmla="*/ 12 h 23"/>
                  <a:gd name="T14" fmla="*/ 9 w 17"/>
                  <a:gd name="T15" fmla="*/ 4 h 23"/>
                  <a:gd name="T16" fmla="*/ 12 w 17"/>
                  <a:gd name="T17" fmla="*/ 12 h 23"/>
                  <a:gd name="T18" fmla="*/ 9 w 17"/>
                  <a:gd name="T1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23">
                    <a:moveTo>
                      <a:pt x="9" y="0"/>
                    </a:moveTo>
                    <a:cubicBezTo>
                      <a:pt x="3" y="0"/>
                      <a:pt x="0" y="5"/>
                      <a:pt x="0" y="12"/>
                    </a:cubicBezTo>
                    <a:cubicBezTo>
                      <a:pt x="0" y="18"/>
                      <a:pt x="3" y="23"/>
                      <a:pt x="9" y="23"/>
                    </a:cubicBezTo>
                    <a:cubicBezTo>
                      <a:pt x="14" y="23"/>
                      <a:pt x="17" y="19"/>
                      <a:pt x="17" y="12"/>
                    </a:cubicBezTo>
                    <a:cubicBezTo>
                      <a:pt x="17" y="6"/>
                      <a:pt x="15" y="0"/>
                      <a:pt x="9" y="0"/>
                    </a:cubicBezTo>
                    <a:close/>
                    <a:moveTo>
                      <a:pt x="9" y="19"/>
                    </a:moveTo>
                    <a:cubicBezTo>
                      <a:pt x="7" y="19"/>
                      <a:pt x="6" y="17"/>
                      <a:pt x="6" y="12"/>
                    </a:cubicBezTo>
                    <a:cubicBezTo>
                      <a:pt x="6" y="7"/>
                      <a:pt x="7" y="4"/>
                      <a:pt x="9" y="4"/>
                    </a:cubicBezTo>
                    <a:cubicBezTo>
                      <a:pt x="11" y="4"/>
                      <a:pt x="12" y="7"/>
                      <a:pt x="12" y="12"/>
                    </a:cubicBezTo>
                    <a:cubicBezTo>
                      <a:pt x="12" y="17"/>
                      <a:pt x="11" y="19"/>
                      <a:pt x="9" y="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9" name="Freeform 67"/>
              <p:cNvSpPr/>
              <p:nvPr/>
            </p:nvSpPr>
            <p:spPr bwMode="auto">
              <a:xfrm>
                <a:off x="6548943" y="3021879"/>
                <a:ext cx="38100" cy="82550"/>
              </a:xfrm>
              <a:custGeom>
                <a:avLst/>
                <a:gdLst>
                  <a:gd name="T0" fmla="*/ 0 w 24"/>
                  <a:gd name="T1" fmla="*/ 5 h 52"/>
                  <a:gd name="T2" fmla="*/ 3 w 24"/>
                  <a:gd name="T3" fmla="*/ 14 h 52"/>
                  <a:gd name="T4" fmla="*/ 12 w 24"/>
                  <a:gd name="T5" fmla="*/ 9 h 52"/>
                  <a:gd name="T6" fmla="*/ 12 w 24"/>
                  <a:gd name="T7" fmla="*/ 9 h 52"/>
                  <a:gd name="T8" fmla="*/ 12 w 24"/>
                  <a:gd name="T9" fmla="*/ 52 h 52"/>
                  <a:gd name="T10" fmla="*/ 24 w 24"/>
                  <a:gd name="T11" fmla="*/ 52 h 52"/>
                  <a:gd name="T12" fmla="*/ 24 w 24"/>
                  <a:gd name="T13" fmla="*/ 0 h 52"/>
                  <a:gd name="T14" fmla="*/ 15 w 24"/>
                  <a:gd name="T15" fmla="*/ 0 h 52"/>
                  <a:gd name="T16" fmla="*/ 0 w 24"/>
                  <a:gd name="T17" fmla="*/ 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52">
                    <a:moveTo>
                      <a:pt x="0" y="5"/>
                    </a:moveTo>
                    <a:lnTo>
                      <a:pt x="3" y="14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2" y="52"/>
                    </a:lnTo>
                    <a:lnTo>
                      <a:pt x="24" y="52"/>
                    </a:lnTo>
                    <a:lnTo>
                      <a:pt x="24" y="0"/>
                    </a:lnTo>
                    <a:lnTo>
                      <a:pt x="15" y="0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0" name="Freeform 68"/>
              <p:cNvSpPr/>
              <p:nvPr/>
            </p:nvSpPr>
            <p:spPr bwMode="auto">
              <a:xfrm>
                <a:off x="6639430" y="3017117"/>
                <a:ext cx="60325" cy="87313"/>
              </a:xfrm>
              <a:custGeom>
                <a:avLst/>
                <a:gdLst>
                  <a:gd name="T0" fmla="*/ 8 w 16"/>
                  <a:gd name="T1" fmla="*/ 19 h 23"/>
                  <a:gd name="T2" fmla="*/ 10 w 16"/>
                  <a:gd name="T3" fmla="*/ 17 h 23"/>
                  <a:gd name="T4" fmla="*/ 16 w 16"/>
                  <a:gd name="T5" fmla="*/ 7 h 23"/>
                  <a:gd name="T6" fmla="*/ 8 w 16"/>
                  <a:gd name="T7" fmla="*/ 0 h 23"/>
                  <a:gd name="T8" fmla="*/ 1 w 16"/>
                  <a:gd name="T9" fmla="*/ 3 h 23"/>
                  <a:gd name="T10" fmla="*/ 2 w 16"/>
                  <a:gd name="T11" fmla="*/ 6 h 23"/>
                  <a:gd name="T12" fmla="*/ 7 w 16"/>
                  <a:gd name="T13" fmla="*/ 5 h 23"/>
                  <a:gd name="T14" fmla="*/ 10 w 16"/>
                  <a:gd name="T15" fmla="*/ 8 h 23"/>
                  <a:gd name="T16" fmla="*/ 3 w 16"/>
                  <a:gd name="T17" fmla="*/ 17 h 23"/>
                  <a:gd name="T18" fmla="*/ 0 w 16"/>
                  <a:gd name="T19" fmla="*/ 20 h 23"/>
                  <a:gd name="T20" fmla="*/ 0 w 16"/>
                  <a:gd name="T21" fmla="*/ 23 h 23"/>
                  <a:gd name="T22" fmla="*/ 16 w 16"/>
                  <a:gd name="T23" fmla="*/ 23 h 23"/>
                  <a:gd name="T24" fmla="*/ 16 w 16"/>
                  <a:gd name="T25" fmla="*/ 19 h 23"/>
                  <a:gd name="T26" fmla="*/ 8 w 16"/>
                  <a:gd name="T2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" h="23">
                    <a:moveTo>
                      <a:pt x="8" y="19"/>
                    </a:moveTo>
                    <a:cubicBezTo>
                      <a:pt x="10" y="17"/>
                      <a:pt x="10" y="17"/>
                      <a:pt x="10" y="17"/>
                    </a:cubicBezTo>
                    <a:cubicBezTo>
                      <a:pt x="13" y="14"/>
                      <a:pt x="16" y="11"/>
                      <a:pt x="16" y="7"/>
                    </a:cubicBezTo>
                    <a:cubicBezTo>
                      <a:pt x="16" y="3"/>
                      <a:pt x="13" y="0"/>
                      <a:pt x="8" y="0"/>
                    </a:cubicBezTo>
                    <a:cubicBezTo>
                      <a:pt x="5" y="0"/>
                      <a:pt x="2" y="1"/>
                      <a:pt x="1" y="3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5" y="5"/>
                      <a:pt x="7" y="5"/>
                    </a:cubicBezTo>
                    <a:cubicBezTo>
                      <a:pt x="9" y="5"/>
                      <a:pt x="10" y="6"/>
                      <a:pt x="10" y="8"/>
                    </a:cubicBezTo>
                    <a:cubicBezTo>
                      <a:pt x="10" y="10"/>
                      <a:pt x="8" y="13"/>
                      <a:pt x="3" y="1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8" y="19"/>
                      <a:pt x="8" y="19"/>
                      <a:pt x="8" y="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1" name="Freeform 69"/>
              <p:cNvSpPr/>
              <p:nvPr/>
            </p:nvSpPr>
            <p:spPr bwMode="auto">
              <a:xfrm>
                <a:off x="6737855" y="3017117"/>
                <a:ext cx="58738" cy="87313"/>
              </a:xfrm>
              <a:custGeom>
                <a:avLst/>
                <a:gdLst>
                  <a:gd name="T0" fmla="*/ 11 w 16"/>
                  <a:gd name="T1" fmla="*/ 11 h 23"/>
                  <a:gd name="T2" fmla="*/ 11 w 16"/>
                  <a:gd name="T3" fmla="*/ 11 h 23"/>
                  <a:gd name="T4" fmla="*/ 15 w 16"/>
                  <a:gd name="T5" fmla="*/ 6 h 23"/>
                  <a:gd name="T6" fmla="*/ 8 w 16"/>
                  <a:gd name="T7" fmla="*/ 0 h 23"/>
                  <a:gd name="T8" fmla="*/ 1 w 16"/>
                  <a:gd name="T9" fmla="*/ 2 h 23"/>
                  <a:gd name="T10" fmla="*/ 2 w 16"/>
                  <a:gd name="T11" fmla="*/ 6 h 23"/>
                  <a:gd name="T12" fmla="*/ 6 w 16"/>
                  <a:gd name="T13" fmla="*/ 4 h 23"/>
                  <a:gd name="T14" fmla="*/ 10 w 16"/>
                  <a:gd name="T15" fmla="*/ 7 h 23"/>
                  <a:gd name="T16" fmla="*/ 6 w 16"/>
                  <a:gd name="T17" fmla="*/ 9 h 23"/>
                  <a:gd name="T18" fmla="*/ 4 w 16"/>
                  <a:gd name="T19" fmla="*/ 9 h 23"/>
                  <a:gd name="T20" fmla="*/ 4 w 16"/>
                  <a:gd name="T21" fmla="*/ 13 h 23"/>
                  <a:gd name="T22" fmla="*/ 6 w 16"/>
                  <a:gd name="T23" fmla="*/ 13 h 23"/>
                  <a:gd name="T24" fmla="*/ 10 w 16"/>
                  <a:gd name="T25" fmla="*/ 16 h 23"/>
                  <a:gd name="T26" fmla="*/ 6 w 16"/>
                  <a:gd name="T27" fmla="*/ 19 h 23"/>
                  <a:gd name="T28" fmla="*/ 1 w 16"/>
                  <a:gd name="T29" fmla="*/ 18 h 23"/>
                  <a:gd name="T30" fmla="*/ 0 w 16"/>
                  <a:gd name="T31" fmla="*/ 22 h 23"/>
                  <a:gd name="T32" fmla="*/ 7 w 16"/>
                  <a:gd name="T33" fmla="*/ 23 h 23"/>
                  <a:gd name="T34" fmla="*/ 16 w 16"/>
                  <a:gd name="T35" fmla="*/ 17 h 23"/>
                  <a:gd name="T36" fmla="*/ 11 w 16"/>
                  <a:gd name="T37" fmla="*/ 1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23">
                    <a:moveTo>
                      <a:pt x="11" y="11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4" y="10"/>
                      <a:pt x="15" y="8"/>
                      <a:pt x="15" y="6"/>
                    </a:cubicBezTo>
                    <a:cubicBezTo>
                      <a:pt x="15" y="3"/>
                      <a:pt x="12" y="0"/>
                      <a:pt x="8" y="0"/>
                    </a:cubicBezTo>
                    <a:cubicBezTo>
                      <a:pt x="5" y="0"/>
                      <a:pt x="2" y="1"/>
                      <a:pt x="1" y="2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5"/>
                      <a:pt x="5" y="4"/>
                      <a:pt x="6" y="4"/>
                    </a:cubicBezTo>
                    <a:cubicBezTo>
                      <a:pt x="9" y="4"/>
                      <a:pt x="10" y="5"/>
                      <a:pt x="10" y="7"/>
                    </a:cubicBezTo>
                    <a:cubicBezTo>
                      <a:pt x="10" y="9"/>
                      <a:pt x="7" y="9"/>
                      <a:pt x="6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3"/>
                      <a:pt x="10" y="14"/>
                      <a:pt x="10" y="16"/>
                    </a:cubicBezTo>
                    <a:cubicBezTo>
                      <a:pt x="10" y="18"/>
                      <a:pt x="9" y="19"/>
                      <a:pt x="6" y="19"/>
                    </a:cubicBezTo>
                    <a:cubicBezTo>
                      <a:pt x="4" y="19"/>
                      <a:pt x="2" y="18"/>
                      <a:pt x="1" y="18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1" y="23"/>
                      <a:pt x="4" y="23"/>
                      <a:pt x="7" y="23"/>
                    </a:cubicBezTo>
                    <a:cubicBezTo>
                      <a:pt x="12" y="23"/>
                      <a:pt x="16" y="20"/>
                      <a:pt x="16" y="17"/>
                    </a:cubicBezTo>
                    <a:cubicBezTo>
                      <a:pt x="16" y="14"/>
                      <a:pt x="13" y="12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2" name="Freeform 70"/>
              <p:cNvSpPr>
                <a:spLocks noEditPoints="1"/>
              </p:cNvSpPr>
              <p:nvPr/>
            </p:nvSpPr>
            <p:spPr bwMode="auto">
              <a:xfrm>
                <a:off x="6831518" y="3021879"/>
                <a:ext cx="66675" cy="82550"/>
              </a:xfrm>
              <a:custGeom>
                <a:avLst/>
                <a:gdLst>
                  <a:gd name="T0" fmla="*/ 15 w 18"/>
                  <a:gd name="T1" fmla="*/ 0 h 22"/>
                  <a:gd name="T2" fmla="*/ 9 w 18"/>
                  <a:gd name="T3" fmla="*/ 0 h 22"/>
                  <a:gd name="T4" fmla="*/ 0 w 18"/>
                  <a:gd name="T5" fmla="*/ 13 h 22"/>
                  <a:gd name="T6" fmla="*/ 0 w 18"/>
                  <a:gd name="T7" fmla="*/ 17 h 22"/>
                  <a:gd name="T8" fmla="*/ 10 w 18"/>
                  <a:gd name="T9" fmla="*/ 17 h 22"/>
                  <a:gd name="T10" fmla="*/ 10 w 18"/>
                  <a:gd name="T11" fmla="*/ 22 h 22"/>
                  <a:gd name="T12" fmla="*/ 15 w 18"/>
                  <a:gd name="T13" fmla="*/ 22 h 22"/>
                  <a:gd name="T14" fmla="*/ 15 w 18"/>
                  <a:gd name="T15" fmla="*/ 17 h 22"/>
                  <a:gd name="T16" fmla="*/ 18 w 18"/>
                  <a:gd name="T17" fmla="*/ 17 h 22"/>
                  <a:gd name="T18" fmla="*/ 18 w 18"/>
                  <a:gd name="T19" fmla="*/ 13 h 22"/>
                  <a:gd name="T20" fmla="*/ 15 w 18"/>
                  <a:gd name="T21" fmla="*/ 13 h 22"/>
                  <a:gd name="T22" fmla="*/ 15 w 18"/>
                  <a:gd name="T23" fmla="*/ 0 h 22"/>
                  <a:gd name="T24" fmla="*/ 10 w 18"/>
                  <a:gd name="T25" fmla="*/ 8 h 22"/>
                  <a:gd name="T26" fmla="*/ 10 w 18"/>
                  <a:gd name="T27" fmla="*/ 13 h 22"/>
                  <a:gd name="T28" fmla="*/ 5 w 18"/>
                  <a:gd name="T29" fmla="*/ 13 h 22"/>
                  <a:gd name="T30" fmla="*/ 5 w 18"/>
                  <a:gd name="T31" fmla="*/ 13 h 22"/>
                  <a:gd name="T32" fmla="*/ 8 w 18"/>
                  <a:gd name="T33" fmla="*/ 8 h 22"/>
                  <a:gd name="T34" fmla="*/ 10 w 18"/>
                  <a:gd name="T35" fmla="*/ 4 h 22"/>
                  <a:gd name="T36" fmla="*/ 10 w 18"/>
                  <a:gd name="T37" fmla="*/ 4 h 22"/>
                  <a:gd name="T38" fmla="*/ 10 w 18"/>
                  <a:gd name="T3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" h="22">
                    <a:moveTo>
                      <a:pt x="15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5" y="13"/>
                      <a:pt x="15" y="13"/>
                      <a:pt x="15" y="13"/>
                    </a:cubicBezTo>
                    <a:lnTo>
                      <a:pt x="15" y="0"/>
                    </a:lnTo>
                    <a:close/>
                    <a:moveTo>
                      <a:pt x="10" y="8"/>
                    </a:moveTo>
                    <a:cubicBezTo>
                      <a:pt x="10" y="13"/>
                      <a:pt x="10" y="13"/>
                      <a:pt x="10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9" y="6"/>
                      <a:pt x="9" y="5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5"/>
                      <a:pt x="10" y="7"/>
                      <a:pt x="10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3" name="Freeform 71"/>
              <p:cNvSpPr/>
              <p:nvPr/>
            </p:nvSpPr>
            <p:spPr bwMode="auto">
              <a:xfrm>
                <a:off x="6933118" y="3021879"/>
                <a:ext cx="55563" cy="82550"/>
              </a:xfrm>
              <a:custGeom>
                <a:avLst/>
                <a:gdLst>
                  <a:gd name="T0" fmla="*/ 13 w 15"/>
                  <a:gd name="T1" fmla="*/ 9 h 22"/>
                  <a:gd name="T2" fmla="*/ 7 w 15"/>
                  <a:gd name="T3" fmla="*/ 7 h 22"/>
                  <a:gd name="T4" fmla="*/ 5 w 15"/>
                  <a:gd name="T5" fmla="*/ 7 h 22"/>
                  <a:gd name="T6" fmla="*/ 6 w 15"/>
                  <a:gd name="T7" fmla="*/ 4 h 22"/>
                  <a:gd name="T8" fmla="*/ 15 w 15"/>
                  <a:gd name="T9" fmla="*/ 4 h 22"/>
                  <a:gd name="T10" fmla="*/ 15 w 15"/>
                  <a:gd name="T11" fmla="*/ 0 h 22"/>
                  <a:gd name="T12" fmla="*/ 2 w 15"/>
                  <a:gd name="T13" fmla="*/ 0 h 22"/>
                  <a:gd name="T14" fmla="*/ 1 w 15"/>
                  <a:gd name="T15" fmla="*/ 11 h 22"/>
                  <a:gd name="T16" fmla="*/ 4 w 15"/>
                  <a:gd name="T17" fmla="*/ 11 h 22"/>
                  <a:gd name="T18" fmla="*/ 10 w 15"/>
                  <a:gd name="T19" fmla="*/ 15 h 22"/>
                  <a:gd name="T20" fmla="*/ 6 w 15"/>
                  <a:gd name="T21" fmla="*/ 18 h 22"/>
                  <a:gd name="T22" fmla="*/ 1 w 15"/>
                  <a:gd name="T23" fmla="*/ 17 h 22"/>
                  <a:gd name="T24" fmla="*/ 0 w 15"/>
                  <a:gd name="T25" fmla="*/ 21 h 22"/>
                  <a:gd name="T26" fmla="*/ 6 w 15"/>
                  <a:gd name="T27" fmla="*/ 22 h 22"/>
                  <a:gd name="T28" fmla="*/ 15 w 15"/>
                  <a:gd name="T29" fmla="*/ 15 h 22"/>
                  <a:gd name="T30" fmla="*/ 13 w 15"/>
                  <a:gd name="T31" fmla="*/ 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" h="22">
                    <a:moveTo>
                      <a:pt x="13" y="9"/>
                    </a:moveTo>
                    <a:cubicBezTo>
                      <a:pt x="11" y="8"/>
                      <a:pt x="9" y="7"/>
                      <a:pt x="7" y="7"/>
                    </a:cubicBezTo>
                    <a:cubicBezTo>
                      <a:pt x="6" y="7"/>
                      <a:pt x="6" y="7"/>
                      <a:pt x="5" y="7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" y="11"/>
                      <a:pt x="3" y="11"/>
                      <a:pt x="4" y="11"/>
                    </a:cubicBezTo>
                    <a:cubicBezTo>
                      <a:pt x="8" y="11"/>
                      <a:pt x="10" y="13"/>
                      <a:pt x="10" y="15"/>
                    </a:cubicBezTo>
                    <a:cubicBezTo>
                      <a:pt x="10" y="17"/>
                      <a:pt x="8" y="18"/>
                      <a:pt x="6" y="18"/>
                    </a:cubicBezTo>
                    <a:cubicBezTo>
                      <a:pt x="4" y="18"/>
                      <a:pt x="2" y="18"/>
                      <a:pt x="1" y="17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1" y="22"/>
                      <a:pt x="3" y="22"/>
                      <a:pt x="6" y="22"/>
                    </a:cubicBezTo>
                    <a:cubicBezTo>
                      <a:pt x="12" y="22"/>
                      <a:pt x="15" y="19"/>
                      <a:pt x="15" y="15"/>
                    </a:cubicBezTo>
                    <a:cubicBezTo>
                      <a:pt x="15" y="12"/>
                      <a:pt x="14" y="10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3192968" y="2571029"/>
              <a:ext cx="1012825" cy="766763"/>
              <a:chOff x="3192968" y="2571029"/>
              <a:chExt cx="1012825" cy="766763"/>
            </a:xfrm>
            <a:grpFill/>
          </p:grpSpPr>
          <p:sp>
            <p:nvSpPr>
              <p:cNvPr id="265" name="Freeform 74"/>
              <p:cNvSpPr>
                <a:spLocks noEditPoints="1"/>
              </p:cNvSpPr>
              <p:nvPr/>
            </p:nvSpPr>
            <p:spPr bwMode="auto">
              <a:xfrm>
                <a:off x="3485068" y="3082204"/>
                <a:ext cx="649288" cy="239713"/>
              </a:xfrm>
              <a:custGeom>
                <a:avLst/>
                <a:gdLst>
                  <a:gd name="T0" fmla="*/ 0 w 173"/>
                  <a:gd name="T1" fmla="*/ 12 h 64"/>
                  <a:gd name="T2" fmla="*/ 0 w 173"/>
                  <a:gd name="T3" fmla="*/ 52 h 64"/>
                  <a:gd name="T4" fmla="*/ 12 w 173"/>
                  <a:gd name="T5" fmla="*/ 64 h 64"/>
                  <a:gd name="T6" fmla="*/ 173 w 173"/>
                  <a:gd name="T7" fmla="*/ 64 h 64"/>
                  <a:gd name="T8" fmla="*/ 173 w 173"/>
                  <a:gd name="T9" fmla="*/ 54 h 64"/>
                  <a:gd name="T10" fmla="*/ 162 w 173"/>
                  <a:gd name="T11" fmla="*/ 54 h 64"/>
                  <a:gd name="T12" fmla="*/ 159 w 173"/>
                  <a:gd name="T13" fmla="*/ 34 h 64"/>
                  <a:gd name="T14" fmla="*/ 164 w 173"/>
                  <a:gd name="T15" fmla="*/ 10 h 64"/>
                  <a:gd name="T16" fmla="*/ 173 w 173"/>
                  <a:gd name="T17" fmla="*/ 10 h 64"/>
                  <a:gd name="T18" fmla="*/ 173 w 173"/>
                  <a:gd name="T19" fmla="*/ 0 h 64"/>
                  <a:gd name="T20" fmla="*/ 12 w 173"/>
                  <a:gd name="T21" fmla="*/ 0 h 64"/>
                  <a:gd name="T22" fmla="*/ 0 w 173"/>
                  <a:gd name="T23" fmla="*/ 12 h 64"/>
                  <a:gd name="T24" fmla="*/ 150 w 173"/>
                  <a:gd name="T25" fmla="*/ 21 h 64"/>
                  <a:gd name="T26" fmla="*/ 149 w 173"/>
                  <a:gd name="T27" fmla="*/ 30 h 64"/>
                  <a:gd name="T28" fmla="*/ 25 w 173"/>
                  <a:gd name="T29" fmla="*/ 30 h 64"/>
                  <a:gd name="T30" fmla="*/ 25 w 173"/>
                  <a:gd name="T31" fmla="*/ 34 h 64"/>
                  <a:gd name="T32" fmla="*/ 149 w 173"/>
                  <a:gd name="T33" fmla="*/ 34 h 64"/>
                  <a:gd name="T34" fmla="*/ 150 w 173"/>
                  <a:gd name="T35" fmla="*/ 43 h 64"/>
                  <a:gd name="T36" fmla="*/ 26 w 173"/>
                  <a:gd name="T37" fmla="*/ 43 h 64"/>
                  <a:gd name="T38" fmla="*/ 26 w 173"/>
                  <a:gd name="T39" fmla="*/ 47 h 64"/>
                  <a:gd name="T40" fmla="*/ 150 w 173"/>
                  <a:gd name="T41" fmla="*/ 47 h 64"/>
                  <a:gd name="T42" fmla="*/ 152 w 173"/>
                  <a:gd name="T43" fmla="*/ 54 h 64"/>
                  <a:gd name="T44" fmla="*/ 12 w 173"/>
                  <a:gd name="T45" fmla="*/ 54 h 64"/>
                  <a:gd name="T46" fmla="*/ 10 w 173"/>
                  <a:gd name="T47" fmla="*/ 52 h 64"/>
                  <a:gd name="T48" fmla="*/ 10 w 173"/>
                  <a:gd name="T49" fmla="*/ 12 h 64"/>
                  <a:gd name="T50" fmla="*/ 12 w 173"/>
                  <a:gd name="T51" fmla="*/ 10 h 64"/>
                  <a:gd name="T52" fmla="*/ 153 w 173"/>
                  <a:gd name="T53" fmla="*/ 10 h 64"/>
                  <a:gd name="T54" fmla="*/ 151 w 173"/>
                  <a:gd name="T55" fmla="*/ 17 h 64"/>
                  <a:gd name="T56" fmla="*/ 26 w 173"/>
                  <a:gd name="T57" fmla="*/ 17 h 64"/>
                  <a:gd name="T58" fmla="*/ 26 w 173"/>
                  <a:gd name="T59" fmla="*/ 21 h 64"/>
                  <a:gd name="T60" fmla="*/ 150 w 173"/>
                  <a:gd name="T61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3" h="64">
                    <a:moveTo>
                      <a:pt x="0" y="1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9"/>
                      <a:pt x="6" y="64"/>
                      <a:pt x="12" y="64"/>
                    </a:cubicBezTo>
                    <a:cubicBezTo>
                      <a:pt x="173" y="64"/>
                      <a:pt x="173" y="64"/>
                      <a:pt x="173" y="64"/>
                    </a:cubicBezTo>
                    <a:cubicBezTo>
                      <a:pt x="173" y="54"/>
                      <a:pt x="173" y="54"/>
                      <a:pt x="173" y="54"/>
                    </a:cubicBezTo>
                    <a:cubicBezTo>
                      <a:pt x="162" y="54"/>
                      <a:pt x="162" y="54"/>
                      <a:pt x="162" y="54"/>
                    </a:cubicBezTo>
                    <a:cubicBezTo>
                      <a:pt x="161" y="50"/>
                      <a:pt x="159" y="43"/>
                      <a:pt x="159" y="34"/>
                    </a:cubicBezTo>
                    <a:cubicBezTo>
                      <a:pt x="159" y="23"/>
                      <a:pt x="162" y="15"/>
                      <a:pt x="164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5"/>
                      <a:pt x="0" y="12"/>
                    </a:cubicBezTo>
                    <a:close/>
                    <a:moveTo>
                      <a:pt x="150" y="21"/>
                    </a:moveTo>
                    <a:cubicBezTo>
                      <a:pt x="150" y="24"/>
                      <a:pt x="149" y="27"/>
                      <a:pt x="149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149" y="34"/>
                      <a:pt x="149" y="34"/>
                      <a:pt x="149" y="34"/>
                    </a:cubicBezTo>
                    <a:cubicBezTo>
                      <a:pt x="149" y="37"/>
                      <a:pt x="149" y="40"/>
                      <a:pt x="150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7"/>
                      <a:pt x="26" y="47"/>
                      <a:pt x="26" y="47"/>
                    </a:cubicBezTo>
                    <a:cubicBezTo>
                      <a:pt x="150" y="47"/>
                      <a:pt x="150" y="47"/>
                      <a:pt x="150" y="47"/>
                    </a:cubicBezTo>
                    <a:cubicBezTo>
                      <a:pt x="151" y="50"/>
                      <a:pt x="151" y="52"/>
                      <a:pt x="15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1" y="54"/>
                      <a:pt x="10" y="53"/>
                      <a:pt x="10" y="5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1"/>
                      <a:pt x="11" y="10"/>
                      <a:pt x="12" y="10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2"/>
                      <a:pt x="152" y="14"/>
                      <a:pt x="151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21"/>
                      <a:pt x="26" y="21"/>
                      <a:pt x="26" y="21"/>
                    </a:cubicBezTo>
                    <a:lnTo>
                      <a:pt x="150" y="2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6" name="Freeform 75"/>
              <p:cNvSpPr>
                <a:spLocks noEditPoints="1"/>
              </p:cNvSpPr>
              <p:nvPr/>
            </p:nvSpPr>
            <p:spPr bwMode="auto">
              <a:xfrm>
                <a:off x="3473955" y="2807567"/>
                <a:ext cx="649288" cy="244475"/>
              </a:xfrm>
              <a:custGeom>
                <a:avLst/>
                <a:gdLst>
                  <a:gd name="T0" fmla="*/ 12 w 173"/>
                  <a:gd name="T1" fmla="*/ 65 h 65"/>
                  <a:gd name="T2" fmla="*/ 173 w 173"/>
                  <a:gd name="T3" fmla="*/ 65 h 65"/>
                  <a:gd name="T4" fmla="*/ 173 w 173"/>
                  <a:gd name="T5" fmla="*/ 55 h 65"/>
                  <a:gd name="T6" fmla="*/ 162 w 173"/>
                  <a:gd name="T7" fmla="*/ 55 h 65"/>
                  <a:gd name="T8" fmla="*/ 159 w 173"/>
                  <a:gd name="T9" fmla="*/ 35 h 65"/>
                  <a:gd name="T10" fmla="*/ 164 w 173"/>
                  <a:gd name="T11" fmla="*/ 10 h 65"/>
                  <a:gd name="T12" fmla="*/ 173 w 173"/>
                  <a:gd name="T13" fmla="*/ 10 h 65"/>
                  <a:gd name="T14" fmla="*/ 173 w 173"/>
                  <a:gd name="T15" fmla="*/ 0 h 65"/>
                  <a:gd name="T16" fmla="*/ 12 w 173"/>
                  <a:gd name="T17" fmla="*/ 0 h 65"/>
                  <a:gd name="T18" fmla="*/ 0 w 173"/>
                  <a:gd name="T19" fmla="*/ 12 h 65"/>
                  <a:gd name="T20" fmla="*/ 0 w 173"/>
                  <a:gd name="T21" fmla="*/ 53 h 65"/>
                  <a:gd name="T22" fmla="*/ 12 w 173"/>
                  <a:gd name="T23" fmla="*/ 65 h 65"/>
                  <a:gd name="T24" fmla="*/ 10 w 173"/>
                  <a:gd name="T25" fmla="*/ 12 h 65"/>
                  <a:gd name="T26" fmla="*/ 12 w 173"/>
                  <a:gd name="T27" fmla="*/ 10 h 65"/>
                  <a:gd name="T28" fmla="*/ 153 w 173"/>
                  <a:gd name="T29" fmla="*/ 10 h 65"/>
                  <a:gd name="T30" fmla="*/ 151 w 173"/>
                  <a:gd name="T31" fmla="*/ 17 h 65"/>
                  <a:gd name="T32" fmla="*/ 26 w 173"/>
                  <a:gd name="T33" fmla="*/ 17 h 65"/>
                  <a:gd name="T34" fmla="*/ 26 w 173"/>
                  <a:gd name="T35" fmla="*/ 22 h 65"/>
                  <a:gd name="T36" fmla="*/ 150 w 173"/>
                  <a:gd name="T37" fmla="*/ 22 h 65"/>
                  <a:gd name="T38" fmla="*/ 149 w 173"/>
                  <a:gd name="T39" fmla="*/ 30 h 65"/>
                  <a:gd name="T40" fmla="*/ 25 w 173"/>
                  <a:gd name="T41" fmla="*/ 30 h 65"/>
                  <a:gd name="T42" fmla="*/ 25 w 173"/>
                  <a:gd name="T43" fmla="*/ 35 h 65"/>
                  <a:gd name="T44" fmla="*/ 149 w 173"/>
                  <a:gd name="T45" fmla="*/ 35 h 65"/>
                  <a:gd name="T46" fmla="*/ 150 w 173"/>
                  <a:gd name="T47" fmla="*/ 43 h 65"/>
                  <a:gd name="T48" fmla="*/ 26 w 173"/>
                  <a:gd name="T49" fmla="*/ 43 h 65"/>
                  <a:gd name="T50" fmla="*/ 26 w 173"/>
                  <a:gd name="T51" fmla="*/ 48 h 65"/>
                  <a:gd name="T52" fmla="*/ 150 w 173"/>
                  <a:gd name="T53" fmla="*/ 48 h 65"/>
                  <a:gd name="T54" fmla="*/ 152 w 173"/>
                  <a:gd name="T55" fmla="*/ 55 h 65"/>
                  <a:gd name="T56" fmla="*/ 12 w 173"/>
                  <a:gd name="T57" fmla="*/ 55 h 65"/>
                  <a:gd name="T58" fmla="*/ 10 w 173"/>
                  <a:gd name="T59" fmla="*/ 53 h 65"/>
                  <a:gd name="T60" fmla="*/ 10 w 173"/>
                  <a:gd name="T61" fmla="*/ 1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3" h="65">
                    <a:moveTo>
                      <a:pt x="12" y="65"/>
                    </a:moveTo>
                    <a:cubicBezTo>
                      <a:pt x="173" y="65"/>
                      <a:pt x="173" y="65"/>
                      <a:pt x="173" y="65"/>
                    </a:cubicBezTo>
                    <a:cubicBezTo>
                      <a:pt x="173" y="55"/>
                      <a:pt x="173" y="55"/>
                      <a:pt x="173" y="55"/>
                    </a:cubicBezTo>
                    <a:cubicBezTo>
                      <a:pt x="162" y="55"/>
                      <a:pt x="162" y="55"/>
                      <a:pt x="162" y="55"/>
                    </a:cubicBezTo>
                    <a:cubicBezTo>
                      <a:pt x="161" y="50"/>
                      <a:pt x="159" y="43"/>
                      <a:pt x="159" y="35"/>
                    </a:cubicBezTo>
                    <a:cubicBezTo>
                      <a:pt x="159" y="23"/>
                      <a:pt x="162" y="15"/>
                      <a:pt x="164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9"/>
                      <a:pt x="6" y="65"/>
                      <a:pt x="12" y="65"/>
                    </a:cubicBezTo>
                    <a:close/>
                    <a:moveTo>
                      <a:pt x="10" y="12"/>
                    </a:moveTo>
                    <a:cubicBezTo>
                      <a:pt x="10" y="11"/>
                      <a:pt x="11" y="10"/>
                      <a:pt x="12" y="10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3"/>
                      <a:pt x="152" y="15"/>
                      <a:pt x="151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150" y="22"/>
                      <a:pt x="150" y="22"/>
                      <a:pt x="150" y="22"/>
                    </a:cubicBezTo>
                    <a:cubicBezTo>
                      <a:pt x="150" y="25"/>
                      <a:pt x="149" y="27"/>
                      <a:pt x="149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149" y="35"/>
                      <a:pt x="149" y="35"/>
                      <a:pt x="149" y="35"/>
                    </a:cubicBezTo>
                    <a:cubicBezTo>
                      <a:pt x="149" y="38"/>
                      <a:pt x="149" y="41"/>
                      <a:pt x="150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150" y="48"/>
                      <a:pt x="150" y="48"/>
                      <a:pt x="150" y="48"/>
                    </a:cubicBezTo>
                    <a:cubicBezTo>
                      <a:pt x="151" y="50"/>
                      <a:pt x="151" y="53"/>
                      <a:pt x="15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5"/>
                      <a:pt x="10" y="54"/>
                      <a:pt x="10" y="53"/>
                    </a:cubicBezTo>
                    <a:lnTo>
                      <a:pt x="10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7" name="Freeform 76"/>
              <p:cNvSpPr>
                <a:spLocks noEditPoints="1"/>
              </p:cNvSpPr>
              <p:nvPr/>
            </p:nvSpPr>
            <p:spPr bwMode="auto">
              <a:xfrm>
                <a:off x="3192968" y="2750417"/>
                <a:ext cx="280988" cy="587375"/>
              </a:xfrm>
              <a:custGeom>
                <a:avLst/>
                <a:gdLst>
                  <a:gd name="T0" fmla="*/ 65 w 75"/>
                  <a:gd name="T1" fmla="*/ 16 h 156"/>
                  <a:gd name="T2" fmla="*/ 48 w 75"/>
                  <a:gd name="T3" fmla="*/ 16 h 156"/>
                  <a:gd name="T4" fmla="*/ 27 w 75"/>
                  <a:gd name="T5" fmla="*/ 9 h 156"/>
                  <a:gd name="T6" fmla="*/ 28 w 75"/>
                  <a:gd name="T7" fmla="*/ 2 h 156"/>
                  <a:gd name="T8" fmla="*/ 19 w 75"/>
                  <a:gd name="T9" fmla="*/ 0 h 156"/>
                  <a:gd name="T10" fmla="*/ 1 w 75"/>
                  <a:gd name="T11" fmla="*/ 139 h 156"/>
                  <a:gd name="T12" fmla="*/ 10 w 75"/>
                  <a:gd name="T13" fmla="*/ 150 h 156"/>
                  <a:gd name="T14" fmla="*/ 45 w 75"/>
                  <a:gd name="T15" fmla="*/ 155 h 156"/>
                  <a:gd name="T16" fmla="*/ 57 w 75"/>
                  <a:gd name="T17" fmla="*/ 146 h 156"/>
                  <a:gd name="T18" fmla="*/ 75 w 75"/>
                  <a:gd name="T19" fmla="*/ 8 h 156"/>
                  <a:gd name="T20" fmla="*/ 67 w 75"/>
                  <a:gd name="T21" fmla="*/ 7 h 156"/>
                  <a:gd name="T22" fmla="*/ 65 w 75"/>
                  <a:gd name="T23" fmla="*/ 16 h 156"/>
                  <a:gd name="T24" fmla="*/ 48 w 75"/>
                  <a:gd name="T25" fmla="*/ 145 h 156"/>
                  <a:gd name="T26" fmla="*/ 46 w 75"/>
                  <a:gd name="T27" fmla="*/ 146 h 156"/>
                  <a:gd name="T28" fmla="*/ 11 w 75"/>
                  <a:gd name="T29" fmla="*/ 142 h 156"/>
                  <a:gd name="T30" fmla="*/ 10 w 75"/>
                  <a:gd name="T31" fmla="*/ 140 h 156"/>
                  <a:gd name="T32" fmla="*/ 26 w 75"/>
                  <a:gd name="T33" fmla="*/ 18 h 156"/>
                  <a:gd name="T34" fmla="*/ 32 w 75"/>
                  <a:gd name="T35" fmla="*/ 21 h 156"/>
                  <a:gd name="T36" fmla="*/ 17 w 75"/>
                  <a:gd name="T37" fmla="*/ 129 h 156"/>
                  <a:gd name="T38" fmla="*/ 21 w 75"/>
                  <a:gd name="T39" fmla="*/ 129 h 156"/>
                  <a:gd name="T40" fmla="*/ 35 w 75"/>
                  <a:gd name="T41" fmla="*/ 22 h 156"/>
                  <a:gd name="T42" fmla="*/ 43 w 75"/>
                  <a:gd name="T43" fmla="*/ 24 h 156"/>
                  <a:gd name="T44" fmla="*/ 28 w 75"/>
                  <a:gd name="T45" fmla="*/ 131 h 156"/>
                  <a:gd name="T46" fmla="*/ 32 w 75"/>
                  <a:gd name="T47" fmla="*/ 131 h 156"/>
                  <a:gd name="T48" fmla="*/ 47 w 75"/>
                  <a:gd name="T49" fmla="*/ 25 h 156"/>
                  <a:gd name="T50" fmla="*/ 54 w 75"/>
                  <a:gd name="T51" fmla="*/ 25 h 156"/>
                  <a:gd name="T52" fmla="*/ 40 w 75"/>
                  <a:gd name="T53" fmla="*/ 132 h 156"/>
                  <a:gd name="T54" fmla="*/ 43 w 75"/>
                  <a:gd name="T55" fmla="*/ 132 h 156"/>
                  <a:gd name="T56" fmla="*/ 58 w 75"/>
                  <a:gd name="T57" fmla="*/ 25 h 156"/>
                  <a:gd name="T58" fmla="*/ 64 w 75"/>
                  <a:gd name="T59" fmla="*/ 25 h 156"/>
                  <a:gd name="T60" fmla="*/ 48 w 75"/>
                  <a:gd name="T61" fmla="*/ 14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5" h="156">
                    <a:moveTo>
                      <a:pt x="65" y="16"/>
                    </a:moveTo>
                    <a:cubicBezTo>
                      <a:pt x="61" y="17"/>
                      <a:pt x="55" y="17"/>
                      <a:pt x="48" y="16"/>
                    </a:cubicBezTo>
                    <a:cubicBezTo>
                      <a:pt x="38" y="15"/>
                      <a:pt x="31" y="11"/>
                      <a:pt x="27" y="9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" y="139"/>
                      <a:pt x="1" y="139"/>
                      <a:pt x="1" y="139"/>
                    </a:cubicBezTo>
                    <a:cubicBezTo>
                      <a:pt x="0" y="144"/>
                      <a:pt x="4" y="150"/>
                      <a:pt x="10" y="150"/>
                    </a:cubicBezTo>
                    <a:cubicBezTo>
                      <a:pt x="45" y="155"/>
                      <a:pt x="45" y="155"/>
                      <a:pt x="45" y="155"/>
                    </a:cubicBezTo>
                    <a:cubicBezTo>
                      <a:pt x="51" y="156"/>
                      <a:pt x="56" y="152"/>
                      <a:pt x="57" y="146"/>
                    </a:cubicBezTo>
                    <a:cubicBezTo>
                      <a:pt x="75" y="8"/>
                      <a:pt x="75" y="8"/>
                      <a:pt x="75" y="8"/>
                    </a:cubicBezTo>
                    <a:cubicBezTo>
                      <a:pt x="67" y="7"/>
                      <a:pt x="67" y="7"/>
                      <a:pt x="67" y="7"/>
                    </a:cubicBezTo>
                    <a:lnTo>
                      <a:pt x="65" y="16"/>
                    </a:lnTo>
                    <a:close/>
                    <a:moveTo>
                      <a:pt x="48" y="145"/>
                    </a:moveTo>
                    <a:cubicBezTo>
                      <a:pt x="48" y="146"/>
                      <a:pt x="47" y="147"/>
                      <a:pt x="46" y="146"/>
                    </a:cubicBezTo>
                    <a:cubicBezTo>
                      <a:pt x="11" y="142"/>
                      <a:pt x="11" y="142"/>
                      <a:pt x="11" y="142"/>
                    </a:cubicBezTo>
                    <a:cubicBezTo>
                      <a:pt x="10" y="142"/>
                      <a:pt x="10" y="141"/>
                      <a:pt x="10" y="140"/>
                    </a:cubicBezTo>
                    <a:cubicBezTo>
                      <a:pt x="26" y="18"/>
                      <a:pt x="26" y="18"/>
                      <a:pt x="26" y="18"/>
                    </a:cubicBezTo>
                    <a:cubicBezTo>
                      <a:pt x="28" y="19"/>
                      <a:pt x="30" y="20"/>
                      <a:pt x="32" y="21"/>
                    </a:cubicBezTo>
                    <a:cubicBezTo>
                      <a:pt x="17" y="129"/>
                      <a:pt x="17" y="129"/>
                      <a:pt x="17" y="129"/>
                    </a:cubicBezTo>
                    <a:cubicBezTo>
                      <a:pt x="21" y="129"/>
                      <a:pt x="21" y="129"/>
                      <a:pt x="21" y="129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8" y="23"/>
                      <a:pt x="40" y="23"/>
                      <a:pt x="43" y="24"/>
                    </a:cubicBezTo>
                    <a:cubicBezTo>
                      <a:pt x="28" y="131"/>
                      <a:pt x="28" y="131"/>
                      <a:pt x="28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9" y="25"/>
                      <a:pt x="51" y="25"/>
                      <a:pt x="54" y="25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43" y="132"/>
                      <a:pt x="43" y="132"/>
                      <a:pt x="43" y="132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60" y="25"/>
                      <a:pt x="62" y="25"/>
                      <a:pt x="64" y="25"/>
                    </a:cubicBezTo>
                    <a:lnTo>
                      <a:pt x="48" y="14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8" name="Rectangle 77"/>
              <p:cNvSpPr>
                <a:spLocks noChangeArrowheads="1"/>
              </p:cNvSpPr>
              <p:nvPr/>
            </p:nvSpPr>
            <p:spPr bwMode="auto">
              <a:xfrm>
                <a:off x="3666043" y="2571029"/>
                <a:ext cx="53975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9" name="Freeform 78"/>
              <p:cNvSpPr/>
              <p:nvPr/>
            </p:nvSpPr>
            <p:spPr bwMode="auto">
              <a:xfrm>
                <a:off x="4145468" y="2623417"/>
                <a:ext cx="57150" cy="217488"/>
              </a:xfrm>
              <a:custGeom>
                <a:avLst/>
                <a:gdLst>
                  <a:gd name="T0" fmla="*/ 10 w 15"/>
                  <a:gd name="T1" fmla="*/ 0 h 58"/>
                  <a:gd name="T2" fmla="*/ 5 w 15"/>
                  <a:gd name="T3" fmla="*/ 0 h 58"/>
                  <a:gd name="T4" fmla="*/ 5 w 15"/>
                  <a:gd name="T5" fmla="*/ 38 h 58"/>
                  <a:gd name="T6" fmla="*/ 0 w 15"/>
                  <a:gd name="T7" fmla="*/ 50 h 58"/>
                  <a:gd name="T8" fmla="*/ 7 w 15"/>
                  <a:gd name="T9" fmla="*/ 58 h 58"/>
                  <a:gd name="T10" fmla="*/ 15 w 15"/>
                  <a:gd name="T11" fmla="*/ 50 h 58"/>
                  <a:gd name="T12" fmla="*/ 10 w 15"/>
                  <a:gd name="T13" fmla="*/ 38 h 58"/>
                  <a:gd name="T14" fmla="*/ 10 w 15"/>
                  <a:gd name="T15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8">
                    <a:moveTo>
                      <a:pt x="10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2" y="41"/>
                      <a:pt x="0" y="47"/>
                      <a:pt x="0" y="50"/>
                    </a:cubicBezTo>
                    <a:cubicBezTo>
                      <a:pt x="0" y="54"/>
                      <a:pt x="3" y="58"/>
                      <a:pt x="7" y="58"/>
                    </a:cubicBezTo>
                    <a:cubicBezTo>
                      <a:pt x="11" y="58"/>
                      <a:pt x="15" y="54"/>
                      <a:pt x="15" y="50"/>
                    </a:cubicBezTo>
                    <a:cubicBezTo>
                      <a:pt x="15" y="47"/>
                      <a:pt x="13" y="41"/>
                      <a:pt x="10" y="38"/>
                    </a:cubicBezTo>
                    <a:lnTo>
                      <a:pt x="1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0" name="Rectangle 79"/>
              <p:cNvSpPr>
                <a:spLocks noChangeArrowheads="1"/>
              </p:cNvSpPr>
              <p:nvPr/>
            </p:nvSpPr>
            <p:spPr bwMode="auto">
              <a:xfrm>
                <a:off x="3721605" y="2631354"/>
                <a:ext cx="417513" cy="16033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8" name="组合 217"/>
            <p:cNvGrpSpPr/>
            <p:nvPr/>
          </p:nvGrpSpPr>
          <p:grpSpPr>
            <a:xfrm>
              <a:off x="7822118" y="2458317"/>
              <a:ext cx="852488" cy="857250"/>
              <a:chOff x="7822118" y="2458317"/>
              <a:chExt cx="852488" cy="857250"/>
            </a:xfrm>
            <a:grpFill/>
          </p:grpSpPr>
          <p:sp>
            <p:nvSpPr>
              <p:cNvPr id="263" name="Freeform 82"/>
              <p:cNvSpPr/>
              <p:nvPr/>
            </p:nvSpPr>
            <p:spPr bwMode="auto">
              <a:xfrm>
                <a:off x="8069768" y="2458317"/>
                <a:ext cx="360363" cy="165100"/>
              </a:xfrm>
              <a:custGeom>
                <a:avLst/>
                <a:gdLst>
                  <a:gd name="T0" fmla="*/ 18 w 96"/>
                  <a:gd name="T1" fmla="*/ 18 h 44"/>
                  <a:gd name="T2" fmla="*/ 77 w 96"/>
                  <a:gd name="T3" fmla="*/ 18 h 44"/>
                  <a:gd name="T4" fmla="*/ 77 w 96"/>
                  <a:gd name="T5" fmla="*/ 44 h 44"/>
                  <a:gd name="T6" fmla="*/ 96 w 96"/>
                  <a:gd name="T7" fmla="*/ 44 h 44"/>
                  <a:gd name="T8" fmla="*/ 96 w 96"/>
                  <a:gd name="T9" fmla="*/ 9 h 44"/>
                  <a:gd name="T10" fmla="*/ 86 w 96"/>
                  <a:gd name="T11" fmla="*/ 0 h 44"/>
                  <a:gd name="T12" fmla="*/ 10 w 96"/>
                  <a:gd name="T13" fmla="*/ 0 h 44"/>
                  <a:gd name="T14" fmla="*/ 0 w 96"/>
                  <a:gd name="T15" fmla="*/ 9 h 44"/>
                  <a:gd name="T16" fmla="*/ 0 w 96"/>
                  <a:gd name="T17" fmla="*/ 44 h 44"/>
                  <a:gd name="T18" fmla="*/ 18 w 96"/>
                  <a:gd name="T19" fmla="*/ 44 h 44"/>
                  <a:gd name="T20" fmla="*/ 18 w 96"/>
                  <a:gd name="T21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6" h="44">
                    <a:moveTo>
                      <a:pt x="18" y="18"/>
                    </a:moveTo>
                    <a:cubicBezTo>
                      <a:pt x="77" y="18"/>
                      <a:pt x="77" y="18"/>
                      <a:pt x="77" y="18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9"/>
                      <a:pt x="96" y="9"/>
                      <a:pt x="96" y="9"/>
                    </a:cubicBezTo>
                    <a:cubicBezTo>
                      <a:pt x="96" y="4"/>
                      <a:pt x="91" y="0"/>
                      <a:pt x="8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8" y="44"/>
                      <a:pt x="18" y="44"/>
                      <a:pt x="18" y="44"/>
                    </a:cubicBezTo>
                    <a:lnTo>
                      <a:pt x="18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4" name="Freeform 83"/>
              <p:cNvSpPr>
                <a:spLocks noEditPoints="1"/>
              </p:cNvSpPr>
              <p:nvPr/>
            </p:nvSpPr>
            <p:spPr bwMode="auto">
              <a:xfrm>
                <a:off x="7822118" y="2637704"/>
                <a:ext cx="852488" cy="677863"/>
              </a:xfrm>
              <a:custGeom>
                <a:avLst/>
                <a:gdLst>
                  <a:gd name="T0" fmla="*/ 212 w 227"/>
                  <a:gd name="T1" fmla="*/ 0 h 180"/>
                  <a:gd name="T2" fmla="*/ 15 w 227"/>
                  <a:gd name="T3" fmla="*/ 0 h 180"/>
                  <a:gd name="T4" fmla="*/ 0 w 227"/>
                  <a:gd name="T5" fmla="*/ 14 h 180"/>
                  <a:gd name="T6" fmla="*/ 0 w 227"/>
                  <a:gd name="T7" fmla="*/ 165 h 180"/>
                  <a:gd name="T8" fmla="*/ 15 w 227"/>
                  <a:gd name="T9" fmla="*/ 180 h 180"/>
                  <a:gd name="T10" fmla="*/ 212 w 227"/>
                  <a:gd name="T11" fmla="*/ 180 h 180"/>
                  <a:gd name="T12" fmla="*/ 227 w 227"/>
                  <a:gd name="T13" fmla="*/ 165 h 180"/>
                  <a:gd name="T14" fmla="*/ 227 w 227"/>
                  <a:gd name="T15" fmla="*/ 14 h 180"/>
                  <a:gd name="T16" fmla="*/ 212 w 227"/>
                  <a:gd name="T17" fmla="*/ 0 h 180"/>
                  <a:gd name="T18" fmla="*/ 172 w 227"/>
                  <a:gd name="T19" fmla="*/ 69 h 180"/>
                  <a:gd name="T20" fmla="*/ 183 w 227"/>
                  <a:gd name="T21" fmla="*/ 80 h 180"/>
                  <a:gd name="T22" fmla="*/ 172 w 227"/>
                  <a:gd name="T23" fmla="*/ 90 h 180"/>
                  <a:gd name="T24" fmla="*/ 161 w 227"/>
                  <a:gd name="T25" fmla="*/ 80 h 180"/>
                  <a:gd name="T26" fmla="*/ 172 w 227"/>
                  <a:gd name="T27" fmla="*/ 69 h 180"/>
                  <a:gd name="T28" fmla="*/ 53 w 227"/>
                  <a:gd name="T29" fmla="*/ 71 h 180"/>
                  <a:gd name="T30" fmla="*/ 64 w 227"/>
                  <a:gd name="T31" fmla="*/ 81 h 180"/>
                  <a:gd name="T32" fmla="*/ 53 w 227"/>
                  <a:gd name="T33" fmla="*/ 92 h 180"/>
                  <a:gd name="T34" fmla="*/ 42 w 227"/>
                  <a:gd name="T35" fmla="*/ 81 h 180"/>
                  <a:gd name="T36" fmla="*/ 53 w 227"/>
                  <a:gd name="T37" fmla="*/ 71 h 180"/>
                  <a:gd name="T38" fmla="*/ 209 w 227"/>
                  <a:gd name="T39" fmla="*/ 162 h 180"/>
                  <a:gd name="T40" fmla="*/ 185 w 227"/>
                  <a:gd name="T41" fmla="*/ 162 h 180"/>
                  <a:gd name="T42" fmla="*/ 185 w 227"/>
                  <a:gd name="T43" fmla="*/ 111 h 180"/>
                  <a:gd name="T44" fmla="*/ 161 w 227"/>
                  <a:gd name="T45" fmla="*/ 111 h 180"/>
                  <a:gd name="T46" fmla="*/ 161 w 227"/>
                  <a:gd name="T47" fmla="*/ 162 h 180"/>
                  <a:gd name="T48" fmla="*/ 64 w 227"/>
                  <a:gd name="T49" fmla="*/ 162 h 180"/>
                  <a:gd name="T50" fmla="*/ 64 w 227"/>
                  <a:gd name="T51" fmla="*/ 111 h 180"/>
                  <a:gd name="T52" fmla="*/ 39 w 227"/>
                  <a:gd name="T53" fmla="*/ 111 h 180"/>
                  <a:gd name="T54" fmla="*/ 39 w 227"/>
                  <a:gd name="T55" fmla="*/ 162 h 180"/>
                  <a:gd name="T56" fmla="*/ 19 w 227"/>
                  <a:gd name="T57" fmla="*/ 162 h 180"/>
                  <a:gd name="T58" fmla="*/ 19 w 227"/>
                  <a:gd name="T59" fmla="*/ 18 h 180"/>
                  <a:gd name="T60" fmla="*/ 28 w 227"/>
                  <a:gd name="T61" fmla="*/ 18 h 180"/>
                  <a:gd name="T62" fmla="*/ 28 w 227"/>
                  <a:gd name="T63" fmla="*/ 92 h 180"/>
                  <a:gd name="T64" fmla="*/ 39 w 227"/>
                  <a:gd name="T65" fmla="*/ 103 h 180"/>
                  <a:gd name="T66" fmla="*/ 187 w 227"/>
                  <a:gd name="T67" fmla="*/ 103 h 180"/>
                  <a:gd name="T68" fmla="*/ 198 w 227"/>
                  <a:gd name="T69" fmla="*/ 92 h 180"/>
                  <a:gd name="T70" fmla="*/ 198 w 227"/>
                  <a:gd name="T71" fmla="*/ 18 h 180"/>
                  <a:gd name="T72" fmla="*/ 209 w 227"/>
                  <a:gd name="T73" fmla="*/ 18 h 180"/>
                  <a:gd name="T74" fmla="*/ 209 w 227"/>
                  <a:gd name="T75" fmla="*/ 162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27" h="180">
                    <a:moveTo>
                      <a:pt x="212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4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73"/>
                      <a:pt x="7" y="180"/>
                      <a:pt x="15" y="180"/>
                    </a:cubicBezTo>
                    <a:cubicBezTo>
                      <a:pt x="212" y="180"/>
                      <a:pt x="212" y="180"/>
                      <a:pt x="212" y="180"/>
                    </a:cubicBezTo>
                    <a:cubicBezTo>
                      <a:pt x="221" y="180"/>
                      <a:pt x="227" y="173"/>
                      <a:pt x="227" y="165"/>
                    </a:cubicBezTo>
                    <a:cubicBezTo>
                      <a:pt x="227" y="14"/>
                      <a:pt x="227" y="14"/>
                      <a:pt x="227" y="14"/>
                    </a:cubicBezTo>
                    <a:cubicBezTo>
                      <a:pt x="227" y="6"/>
                      <a:pt x="221" y="0"/>
                      <a:pt x="212" y="0"/>
                    </a:cubicBezTo>
                    <a:close/>
                    <a:moveTo>
                      <a:pt x="172" y="69"/>
                    </a:moveTo>
                    <a:cubicBezTo>
                      <a:pt x="178" y="69"/>
                      <a:pt x="183" y="74"/>
                      <a:pt x="183" y="80"/>
                    </a:cubicBezTo>
                    <a:cubicBezTo>
                      <a:pt x="183" y="86"/>
                      <a:pt x="178" y="90"/>
                      <a:pt x="172" y="90"/>
                    </a:cubicBezTo>
                    <a:cubicBezTo>
                      <a:pt x="166" y="90"/>
                      <a:pt x="161" y="86"/>
                      <a:pt x="161" y="80"/>
                    </a:cubicBezTo>
                    <a:cubicBezTo>
                      <a:pt x="161" y="74"/>
                      <a:pt x="166" y="69"/>
                      <a:pt x="172" y="69"/>
                    </a:cubicBezTo>
                    <a:close/>
                    <a:moveTo>
                      <a:pt x="53" y="71"/>
                    </a:moveTo>
                    <a:cubicBezTo>
                      <a:pt x="59" y="71"/>
                      <a:pt x="64" y="75"/>
                      <a:pt x="64" y="81"/>
                    </a:cubicBezTo>
                    <a:cubicBezTo>
                      <a:pt x="64" y="87"/>
                      <a:pt x="59" y="92"/>
                      <a:pt x="53" y="92"/>
                    </a:cubicBezTo>
                    <a:cubicBezTo>
                      <a:pt x="47" y="92"/>
                      <a:pt x="42" y="87"/>
                      <a:pt x="42" y="81"/>
                    </a:cubicBezTo>
                    <a:cubicBezTo>
                      <a:pt x="42" y="75"/>
                      <a:pt x="47" y="71"/>
                      <a:pt x="53" y="71"/>
                    </a:cubicBezTo>
                    <a:close/>
                    <a:moveTo>
                      <a:pt x="209" y="162"/>
                    </a:moveTo>
                    <a:cubicBezTo>
                      <a:pt x="185" y="162"/>
                      <a:pt x="185" y="162"/>
                      <a:pt x="185" y="162"/>
                    </a:cubicBezTo>
                    <a:cubicBezTo>
                      <a:pt x="185" y="111"/>
                      <a:pt x="185" y="111"/>
                      <a:pt x="185" y="111"/>
                    </a:cubicBezTo>
                    <a:cubicBezTo>
                      <a:pt x="161" y="111"/>
                      <a:pt x="161" y="111"/>
                      <a:pt x="161" y="111"/>
                    </a:cubicBezTo>
                    <a:cubicBezTo>
                      <a:pt x="161" y="162"/>
                      <a:pt x="161" y="162"/>
                      <a:pt x="161" y="162"/>
                    </a:cubicBezTo>
                    <a:cubicBezTo>
                      <a:pt x="64" y="162"/>
                      <a:pt x="64" y="162"/>
                      <a:pt x="64" y="162"/>
                    </a:cubicBezTo>
                    <a:cubicBezTo>
                      <a:pt x="64" y="111"/>
                      <a:pt x="64" y="111"/>
                      <a:pt x="64" y="111"/>
                    </a:cubicBezTo>
                    <a:cubicBezTo>
                      <a:pt x="39" y="111"/>
                      <a:pt x="39" y="111"/>
                      <a:pt x="39" y="111"/>
                    </a:cubicBezTo>
                    <a:cubicBezTo>
                      <a:pt x="39" y="162"/>
                      <a:pt x="39" y="162"/>
                      <a:pt x="39" y="162"/>
                    </a:cubicBezTo>
                    <a:cubicBezTo>
                      <a:pt x="19" y="162"/>
                      <a:pt x="19" y="162"/>
                      <a:pt x="19" y="162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8"/>
                      <a:pt x="33" y="103"/>
                      <a:pt x="39" y="103"/>
                    </a:cubicBezTo>
                    <a:cubicBezTo>
                      <a:pt x="187" y="103"/>
                      <a:pt x="187" y="103"/>
                      <a:pt x="187" y="103"/>
                    </a:cubicBezTo>
                    <a:cubicBezTo>
                      <a:pt x="193" y="103"/>
                      <a:pt x="198" y="98"/>
                      <a:pt x="198" y="92"/>
                    </a:cubicBezTo>
                    <a:cubicBezTo>
                      <a:pt x="198" y="18"/>
                      <a:pt x="198" y="18"/>
                      <a:pt x="198" y="18"/>
                    </a:cubicBezTo>
                    <a:cubicBezTo>
                      <a:pt x="209" y="18"/>
                      <a:pt x="209" y="18"/>
                      <a:pt x="209" y="18"/>
                    </a:cubicBezTo>
                    <a:lnTo>
                      <a:pt x="209" y="1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9" name="组合 218"/>
            <p:cNvGrpSpPr/>
            <p:nvPr/>
          </p:nvGrpSpPr>
          <p:grpSpPr>
            <a:xfrm>
              <a:off x="7860218" y="818429"/>
              <a:ext cx="773112" cy="1120776"/>
              <a:chOff x="7860218" y="818429"/>
              <a:chExt cx="773112" cy="1120776"/>
            </a:xfrm>
            <a:grpFill/>
          </p:grpSpPr>
          <p:sp>
            <p:nvSpPr>
              <p:cNvPr id="254" name="Freeform 86"/>
              <p:cNvSpPr/>
              <p:nvPr/>
            </p:nvSpPr>
            <p:spPr bwMode="auto">
              <a:xfrm>
                <a:off x="8303130" y="829542"/>
                <a:ext cx="330200" cy="420688"/>
              </a:xfrm>
              <a:custGeom>
                <a:avLst/>
                <a:gdLst>
                  <a:gd name="T0" fmla="*/ 83 w 88"/>
                  <a:gd name="T1" fmla="*/ 9 h 112"/>
                  <a:gd name="T2" fmla="*/ 44 w 88"/>
                  <a:gd name="T3" fmla="*/ 76 h 112"/>
                  <a:gd name="T4" fmla="*/ 36 w 88"/>
                  <a:gd name="T5" fmla="*/ 78 h 112"/>
                  <a:gd name="T6" fmla="*/ 34 w 88"/>
                  <a:gd name="T7" fmla="*/ 70 h 112"/>
                  <a:gd name="T8" fmla="*/ 73 w 88"/>
                  <a:gd name="T9" fmla="*/ 3 h 112"/>
                  <a:gd name="T10" fmla="*/ 68 w 88"/>
                  <a:gd name="T11" fmla="*/ 0 h 112"/>
                  <a:gd name="T12" fmla="*/ 6 w 88"/>
                  <a:gd name="T13" fmla="*/ 64 h 112"/>
                  <a:gd name="T14" fmla="*/ 15 w 88"/>
                  <a:gd name="T15" fmla="*/ 96 h 112"/>
                  <a:gd name="T16" fmla="*/ 31 w 88"/>
                  <a:gd name="T17" fmla="*/ 105 h 112"/>
                  <a:gd name="T18" fmla="*/ 63 w 88"/>
                  <a:gd name="T19" fmla="*/ 97 h 112"/>
                  <a:gd name="T20" fmla="*/ 88 w 88"/>
                  <a:gd name="T21" fmla="*/ 12 h 112"/>
                  <a:gd name="T22" fmla="*/ 83 w 88"/>
                  <a:gd name="T23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8" h="112">
                    <a:moveTo>
                      <a:pt x="83" y="9"/>
                    </a:moveTo>
                    <a:cubicBezTo>
                      <a:pt x="44" y="76"/>
                      <a:pt x="44" y="76"/>
                      <a:pt x="44" y="76"/>
                    </a:cubicBezTo>
                    <a:cubicBezTo>
                      <a:pt x="43" y="79"/>
                      <a:pt x="39" y="80"/>
                      <a:pt x="36" y="78"/>
                    </a:cubicBezTo>
                    <a:cubicBezTo>
                      <a:pt x="33" y="76"/>
                      <a:pt x="32" y="73"/>
                      <a:pt x="34" y="70"/>
                    </a:cubicBezTo>
                    <a:cubicBezTo>
                      <a:pt x="73" y="3"/>
                      <a:pt x="73" y="3"/>
                      <a:pt x="73" y="3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" y="64"/>
                      <a:pt x="6" y="64"/>
                      <a:pt x="6" y="64"/>
                    </a:cubicBezTo>
                    <a:cubicBezTo>
                      <a:pt x="0" y="75"/>
                      <a:pt x="4" y="90"/>
                      <a:pt x="15" y="96"/>
                    </a:cubicBezTo>
                    <a:cubicBezTo>
                      <a:pt x="31" y="105"/>
                      <a:pt x="31" y="105"/>
                      <a:pt x="31" y="105"/>
                    </a:cubicBezTo>
                    <a:cubicBezTo>
                      <a:pt x="42" y="112"/>
                      <a:pt x="56" y="108"/>
                      <a:pt x="63" y="97"/>
                    </a:cubicBezTo>
                    <a:cubicBezTo>
                      <a:pt x="88" y="12"/>
                      <a:pt x="88" y="12"/>
                      <a:pt x="88" y="12"/>
                    </a:cubicBezTo>
                    <a:lnTo>
                      <a:pt x="83" y="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5" name="Freeform 87"/>
              <p:cNvSpPr/>
              <p:nvPr/>
            </p:nvSpPr>
            <p:spPr bwMode="auto">
              <a:xfrm>
                <a:off x="8234868" y="1307379"/>
                <a:ext cx="136525" cy="115888"/>
              </a:xfrm>
              <a:custGeom>
                <a:avLst/>
                <a:gdLst>
                  <a:gd name="T0" fmla="*/ 86 w 86"/>
                  <a:gd name="T1" fmla="*/ 38 h 73"/>
                  <a:gd name="T2" fmla="*/ 22 w 86"/>
                  <a:gd name="T3" fmla="*/ 0 h 73"/>
                  <a:gd name="T4" fmla="*/ 0 w 86"/>
                  <a:gd name="T5" fmla="*/ 35 h 73"/>
                  <a:gd name="T6" fmla="*/ 67 w 86"/>
                  <a:gd name="T7" fmla="*/ 73 h 73"/>
                  <a:gd name="T8" fmla="*/ 86 w 86"/>
                  <a:gd name="T9" fmla="*/ 3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73">
                    <a:moveTo>
                      <a:pt x="86" y="38"/>
                    </a:moveTo>
                    <a:lnTo>
                      <a:pt x="22" y="0"/>
                    </a:lnTo>
                    <a:lnTo>
                      <a:pt x="0" y="35"/>
                    </a:lnTo>
                    <a:lnTo>
                      <a:pt x="67" y="73"/>
                    </a:lnTo>
                    <a:lnTo>
                      <a:pt x="86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6" name="Freeform 88"/>
              <p:cNvSpPr/>
              <p:nvPr/>
            </p:nvSpPr>
            <p:spPr bwMode="auto">
              <a:xfrm>
                <a:off x="8280905" y="1202604"/>
                <a:ext cx="142875" cy="146050"/>
              </a:xfrm>
              <a:custGeom>
                <a:avLst/>
                <a:gdLst>
                  <a:gd name="T0" fmla="*/ 34 w 38"/>
                  <a:gd name="T1" fmla="*/ 26 h 39"/>
                  <a:gd name="T2" fmla="*/ 32 w 38"/>
                  <a:gd name="T3" fmla="*/ 8 h 39"/>
                  <a:gd name="T4" fmla="*/ 24 w 38"/>
                  <a:gd name="T5" fmla="*/ 4 h 39"/>
                  <a:gd name="T6" fmla="*/ 7 w 38"/>
                  <a:gd name="T7" fmla="*/ 11 h 39"/>
                  <a:gd name="T8" fmla="*/ 0 w 38"/>
                  <a:gd name="T9" fmla="*/ 23 h 39"/>
                  <a:gd name="T10" fmla="*/ 27 w 38"/>
                  <a:gd name="T11" fmla="*/ 39 h 39"/>
                  <a:gd name="T12" fmla="*/ 34 w 38"/>
                  <a:gd name="T13" fmla="*/ 2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39">
                    <a:moveTo>
                      <a:pt x="34" y="26"/>
                    </a:moveTo>
                    <a:cubicBezTo>
                      <a:pt x="38" y="19"/>
                      <a:pt x="37" y="11"/>
                      <a:pt x="32" y="8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19" y="0"/>
                      <a:pt x="11" y="4"/>
                      <a:pt x="7" y="1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27" y="39"/>
                      <a:pt x="27" y="39"/>
                      <a:pt x="27" y="39"/>
                    </a:cubicBezTo>
                    <a:lnTo>
                      <a:pt x="34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7" name="Freeform 89"/>
              <p:cNvSpPr/>
              <p:nvPr/>
            </p:nvSpPr>
            <p:spPr bwMode="auto">
              <a:xfrm>
                <a:off x="8085643" y="1302617"/>
                <a:ext cx="138113" cy="117475"/>
              </a:xfrm>
              <a:custGeom>
                <a:avLst/>
                <a:gdLst>
                  <a:gd name="T0" fmla="*/ 21 w 87"/>
                  <a:gd name="T1" fmla="*/ 74 h 74"/>
                  <a:gd name="T2" fmla="*/ 87 w 87"/>
                  <a:gd name="T3" fmla="*/ 36 h 74"/>
                  <a:gd name="T4" fmla="*/ 66 w 87"/>
                  <a:gd name="T5" fmla="*/ 0 h 74"/>
                  <a:gd name="T6" fmla="*/ 0 w 87"/>
                  <a:gd name="T7" fmla="*/ 38 h 74"/>
                  <a:gd name="T8" fmla="*/ 21 w 87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74">
                    <a:moveTo>
                      <a:pt x="21" y="74"/>
                    </a:moveTo>
                    <a:lnTo>
                      <a:pt x="87" y="36"/>
                    </a:lnTo>
                    <a:lnTo>
                      <a:pt x="66" y="0"/>
                    </a:lnTo>
                    <a:lnTo>
                      <a:pt x="0" y="38"/>
                    </a:lnTo>
                    <a:lnTo>
                      <a:pt x="21" y="7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8" name="Freeform 90"/>
              <p:cNvSpPr/>
              <p:nvPr/>
            </p:nvSpPr>
            <p:spPr bwMode="auto">
              <a:xfrm>
                <a:off x="8033255" y="1202604"/>
                <a:ext cx="146050" cy="142875"/>
              </a:xfrm>
              <a:custGeom>
                <a:avLst/>
                <a:gdLst>
                  <a:gd name="T0" fmla="*/ 15 w 39"/>
                  <a:gd name="T1" fmla="*/ 3 h 38"/>
                  <a:gd name="T2" fmla="*/ 7 w 39"/>
                  <a:gd name="T3" fmla="*/ 7 h 38"/>
                  <a:gd name="T4" fmla="*/ 5 w 39"/>
                  <a:gd name="T5" fmla="*/ 26 h 38"/>
                  <a:gd name="T6" fmla="*/ 12 w 39"/>
                  <a:gd name="T7" fmla="*/ 38 h 38"/>
                  <a:gd name="T8" fmla="*/ 39 w 39"/>
                  <a:gd name="T9" fmla="*/ 23 h 38"/>
                  <a:gd name="T10" fmla="*/ 32 w 39"/>
                  <a:gd name="T11" fmla="*/ 10 h 38"/>
                  <a:gd name="T12" fmla="*/ 15 w 39"/>
                  <a:gd name="T13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38">
                    <a:moveTo>
                      <a:pt x="15" y="3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2" y="10"/>
                      <a:pt x="0" y="19"/>
                      <a:pt x="5" y="26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39" y="23"/>
                      <a:pt x="39" y="23"/>
                      <a:pt x="39" y="23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28" y="3"/>
                      <a:pt x="20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9" name="Freeform 91"/>
              <p:cNvSpPr/>
              <p:nvPr/>
            </p:nvSpPr>
            <p:spPr bwMode="auto">
              <a:xfrm>
                <a:off x="8126918" y="1378817"/>
                <a:ext cx="390525" cy="560388"/>
              </a:xfrm>
              <a:custGeom>
                <a:avLst/>
                <a:gdLst>
                  <a:gd name="T0" fmla="*/ 28 w 104"/>
                  <a:gd name="T1" fmla="*/ 0 h 149"/>
                  <a:gd name="T2" fmla="*/ 0 w 104"/>
                  <a:gd name="T3" fmla="*/ 16 h 149"/>
                  <a:gd name="T4" fmla="*/ 70 w 104"/>
                  <a:gd name="T5" fmla="*/ 139 h 149"/>
                  <a:gd name="T6" fmla="*/ 87 w 104"/>
                  <a:gd name="T7" fmla="*/ 146 h 149"/>
                  <a:gd name="T8" fmla="*/ 98 w 104"/>
                  <a:gd name="T9" fmla="*/ 139 h 149"/>
                  <a:gd name="T10" fmla="*/ 100 w 104"/>
                  <a:gd name="T11" fmla="*/ 121 h 149"/>
                  <a:gd name="T12" fmla="*/ 28 w 104"/>
                  <a:gd name="T13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149">
                    <a:moveTo>
                      <a:pt x="28" y="0"/>
                    </a:moveTo>
                    <a:cubicBezTo>
                      <a:pt x="0" y="16"/>
                      <a:pt x="0" y="16"/>
                      <a:pt x="0" y="16"/>
                    </a:cubicBezTo>
                    <a:cubicBezTo>
                      <a:pt x="70" y="139"/>
                      <a:pt x="70" y="139"/>
                      <a:pt x="70" y="139"/>
                    </a:cubicBezTo>
                    <a:cubicBezTo>
                      <a:pt x="74" y="146"/>
                      <a:pt x="81" y="149"/>
                      <a:pt x="87" y="146"/>
                    </a:cubicBezTo>
                    <a:cubicBezTo>
                      <a:pt x="98" y="139"/>
                      <a:pt x="98" y="139"/>
                      <a:pt x="98" y="139"/>
                    </a:cubicBezTo>
                    <a:cubicBezTo>
                      <a:pt x="103" y="136"/>
                      <a:pt x="104" y="128"/>
                      <a:pt x="100" y="121"/>
                    </a:cubicBez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0" name="Freeform 92"/>
              <p:cNvSpPr/>
              <p:nvPr/>
            </p:nvSpPr>
            <p:spPr bwMode="auto">
              <a:xfrm>
                <a:off x="8261855" y="1401042"/>
                <a:ext cx="68263" cy="79375"/>
              </a:xfrm>
              <a:custGeom>
                <a:avLst/>
                <a:gdLst>
                  <a:gd name="T0" fmla="*/ 43 w 43"/>
                  <a:gd name="T1" fmla="*/ 24 h 50"/>
                  <a:gd name="T2" fmla="*/ 0 w 43"/>
                  <a:gd name="T3" fmla="*/ 0 h 50"/>
                  <a:gd name="T4" fmla="*/ 31 w 43"/>
                  <a:gd name="T5" fmla="*/ 50 h 50"/>
                  <a:gd name="T6" fmla="*/ 43 w 43"/>
                  <a:gd name="T7" fmla="*/ 2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50">
                    <a:moveTo>
                      <a:pt x="43" y="24"/>
                    </a:moveTo>
                    <a:lnTo>
                      <a:pt x="0" y="0"/>
                    </a:lnTo>
                    <a:lnTo>
                      <a:pt x="31" y="50"/>
                    </a:ln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1" name="Freeform 93"/>
              <p:cNvSpPr/>
              <p:nvPr/>
            </p:nvSpPr>
            <p:spPr bwMode="auto">
              <a:xfrm>
                <a:off x="7942768" y="1505817"/>
                <a:ext cx="277813" cy="433388"/>
              </a:xfrm>
              <a:custGeom>
                <a:avLst/>
                <a:gdLst>
                  <a:gd name="T0" fmla="*/ 4 w 74"/>
                  <a:gd name="T1" fmla="*/ 88 h 115"/>
                  <a:gd name="T2" fmla="*/ 6 w 74"/>
                  <a:gd name="T3" fmla="*/ 106 h 115"/>
                  <a:gd name="T4" fmla="*/ 17 w 74"/>
                  <a:gd name="T5" fmla="*/ 112 h 115"/>
                  <a:gd name="T6" fmla="*/ 34 w 74"/>
                  <a:gd name="T7" fmla="*/ 105 h 115"/>
                  <a:gd name="T8" fmla="*/ 74 w 74"/>
                  <a:gd name="T9" fmla="*/ 34 h 115"/>
                  <a:gd name="T10" fmla="*/ 56 w 74"/>
                  <a:gd name="T11" fmla="*/ 0 h 115"/>
                  <a:gd name="T12" fmla="*/ 4 w 74"/>
                  <a:gd name="T13" fmla="*/ 8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115">
                    <a:moveTo>
                      <a:pt x="4" y="88"/>
                    </a:moveTo>
                    <a:cubicBezTo>
                      <a:pt x="0" y="95"/>
                      <a:pt x="1" y="103"/>
                      <a:pt x="6" y="106"/>
                    </a:cubicBezTo>
                    <a:cubicBezTo>
                      <a:pt x="17" y="112"/>
                      <a:pt x="17" y="112"/>
                      <a:pt x="17" y="112"/>
                    </a:cubicBezTo>
                    <a:cubicBezTo>
                      <a:pt x="22" y="115"/>
                      <a:pt x="30" y="112"/>
                      <a:pt x="34" y="10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56" y="0"/>
                      <a:pt x="56" y="0"/>
                      <a:pt x="56" y="0"/>
                    </a:cubicBezTo>
                    <a:lnTo>
                      <a:pt x="4" y="8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2" name="Freeform 94"/>
              <p:cNvSpPr/>
              <p:nvPr/>
            </p:nvSpPr>
            <p:spPr bwMode="auto">
              <a:xfrm>
                <a:off x="7860218" y="818429"/>
                <a:ext cx="280988" cy="412750"/>
              </a:xfrm>
              <a:custGeom>
                <a:avLst/>
                <a:gdLst>
                  <a:gd name="T0" fmla="*/ 65 w 75"/>
                  <a:gd name="T1" fmla="*/ 96 h 110"/>
                  <a:gd name="T2" fmla="*/ 70 w 75"/>
                  <a:gd name="T3" fmla="*/ 63 h 110"/>
                  <a:gd name="T4" fmla="*/ 10 w 75"/>
                  <a:gd name="T5" fmla="*/ 0 h 110"/>
                  <a:gd name="T6" fmla="*/ 13 w 75"/>
                  <a:gd name="T7" fmla="*/ 90 h 110"/>
                  <a:gd name="T8" fmla="*/ 13 w 75"/>
                  <a:gd name="T9" fmla="*/ 90 h 110"/>
                  <a:gd name="T10" fmla="*/ 20 w 75"/>
                  <a:gd name="T11" fmla="*/ 99 h 110"/>
                  <a:gd name="T12" fmla="*/ 65 w 75"/>
                  <a:gd name="T13" fmla="*/ 96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110">
                    <a:moveTo>
                      <a:pt x="65" y="96"/>
                    </a:moveTo>
                    <a:cubicBezTo>
                      <a:pt x="73" y="87"/>
                      <a:pt x="75" y="74"/>
                      <a:pt x="70" y="63"/>
                    </a:cubicBezTo>
                    <a:cubicBezTo>
                      <a:pt x="67" y="40"/>
                      <a:pt x="10" y="0"/>
                      <a:pt x="10" y="0"/>
                    </a:cubicBezTo>
                    <a:cubicBezTo>
                      <a:pt x="10" y="0"/>
                      <a:pt x="0" y="56"/>
                      <a:pt x="13" y="90"/>
                    </a:cubicBezTo>
                    <a:cubicBezTo>
                      <a:pt x="13" y="90"/>
                      <a:pt x="13" y="90"/>
                      <a:pt x="13" y="90"/>
                    </a:cubicBezTo>
                    <a:cubicBezTo>
                      <a:pt x="15" y="93"/>
                      <a:pt x="17" y="96"/>
                      <a:pt x="20" y="99"/>
                    </a:cubicBezTo>
                    <a:cubicBezTo>
                      <a:pt x="33" y="110"/>
                      <a:pt x="53" y="109"/>
                      <a:pt x="65" y="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21" name="组合 220"/>
            <p:cNvGrpSpPr/>
            <p:nvPr/>
          </p:nvGrpSpPr>
          <p:grpSpPr>
            <a:xfrm>
              <a:off x="7863393" y="4010892"/>
              <a:ext cx="796925" cy="931863"/>
              <a:chOff x="7863393" y="4010892"/>
              <a:chExt cx="796925" cy="931863"/>
            </a:xfrm>
            <a:grpFill/>
          </p:grpSpPr>
          <p:sp>
            <p:nvSpPr>
              <p:cNvPr id="242" name="Freeform 103"/>
              <p:cNvSpPr/>
              <p:nvPr/>
            </p:nvSpPr>
            <p:spPr bwMode="auto">
              <a:xfrm>
                <a:off x="7998330" y="4168054"/>
                <a:ext cx="315913" cy="79375"/>
              </a:xfrm>
              <a:custGeom>
                <a:avLst/>
                <a:gdLst>
                  <a:gd name="T0" fmla="*/ 36 w 199"/>
                  <a:gd name="T1" fmla="*/ 33 h 50"/>
                  <a:gd name="T2" fmla="*/ 164 w 199"/>
                  <a:gd name="T3" fmla="*/ 33 h 50"/>
                  <a:gd name="T4" fmla="*/ 164 w 199"/>
                  <a:gd name="T5" fmla="*/ 50 h 50"/>
                  <a:gd name="T6" fmla="*/ 199 w 199"/>
                  <a:gd name="T7" fmla="*/ 50 h 50"/>
                  <a:gd name="T8" fmla="*/ 199 w 199"/>
                  <a:gd name="T9" fmla="*/ 0 h 50"/>
                  <a:gd name="T10" fmla="*/ 0 w 199"/>
                  <a:gd name="T11" fmla="*/ 0 h 50"/>
                  <a:gd name="T12" fmla="*/ 0 w 199"/>
                  <a:gd name="T13" fmla="*/ 50 h 50"/>
                  <a:gd name="T14" fmla="*/ 36 w 199"/>
                  <a:gd name="T15" fmla="*/ 50 h 50"/>
                  <a:gd name="T16" fmla="*/ 36 w 199"/>
                  <a:gd name="T17" fmla="*/ 3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9" h="50">
                    <a:moveTo>
                      <a:pt x="36" y="33"/>
                    </a:moveTo>
                    <a:lnTo>
                      <a:pt x="164" y="33"/>
                    </a:lnTo>
                    <a:lnTo>
                      <a:pt x="164" y="50"/>
                    </a:lnTo>
                    <a:lnTo>
                      <a:pt x="199" y="50"/>
                    </a:lnTo>
                    <a:lnTo>
                      <a:pt x="199" y="0"/>
                    </a:lnTo>
                    <a:lnTo>
                      <a:pt x="0" y="0"/>
                    </a:lnTo>
                    <a:lnTo>
                      <a:pt x="0" y="50"/>
                    </a:lnTo>
                    <a:lnTo>
                      <a:pt x="36" y="50"/>
                    </a:lnTo>
                    <a:lnTo>
                      <a:pt x="36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3" name="Freeform 104"/>
              <p:cNvSpPr>
                <a:spLocks noEditPoints="1"/>
              </p:cNvSpPr>
              <p:nvPr/>
            </p:nvSpPr>
            <p:spPr bwMode="auto">
              <a:xfrm>
                <a:off x="7871330" y="4341092"/>
                <a:ext cx="577850" cy="508000"/>
              </a:xfrm>
              <a:custGeom>
                <a:avLst/>
                <a:gdLst>
                  <a:gd name="T0" fmla="*/ 154 w 154"/>
                  <a:gd name="T1" fmla="*/ 117 h 135"/>
                  <a:gd name="T2" fmla="*/ 118 w 154"/>
                  <a:gd name="T3" fmla="*/ 12 h 135"/>
                  <a:gd name="T4" fmla="*/ 118 w 154"/>
                  <a:gd name="T5" fmla="*/ 0 h 135"/>
                  <a:gd name="T6" fmla="*/ 103 w 154"/>
                  <a:gd name="T7" fmla="*/ 0 h 135"/>
                  <a:gd name="T8" fmla="*/ 103 w 154"/>
                  <a:gd name="T9" fmla="*/ 14 h 135"/>
                  <a:gd name="T10" fmla="*/ 124 w 154"/>
                  <a:gd name="T11" fmla="*/ 74 h 135"/>
                  <a:gd name="T12" fmla="*/ 29 w 154"/>
                  <a:gd name="T13" fmla="*/ 74 h 135"/>
                  <a:gd name="T14" fmla="*/ 49 w 154"/>
                  <a:gd name="T15" fmla="*/ 14 h 135"/>
                  <a:gd name="T16" fmla="*/ 49 w 154"/>
                  <a:gd name="T17" fmla="*/ 0 h 135"/>
                  <a:gd name="T18" fmla="*/ 34 w 154"/>
                  <a:gd name="T19" fmla="*/ 0 h 135"/>
                  <a:gd name="T20" fmla="*/ 34 w 154"/>
                  <a:gd name="T21" fmla="*/ 12 h 135"/>
                  <a:gd name="T22" fmla="*/ 0 w 154"/>
                  <a:gd name="T23" fmla="*/ 117 h 135"/>
                  <a:gd name="T24" fmla="*/ 24 w 154"/>
                  <a:gd name="T25" fmla="*/ 135 h 135"/>
                  <a:gd name="T26" fmla="*/ 129 w 154"/>
                  <a:gd name="T27" fmla="*/ 135 h 135"/>
                  <a:gd name="T28" fmla="*/ 154 w 154"/>
                  <a:gd name="T29" fmla="*/ 117 h 135"/>
                  <a:gd name="T30" fmla="*/ 129 w 154"/>
                  <a:gd name="T31" fmla="*/ 121 h 135"/>
                  <a:gd name="T32" fmla="*/ 24 w 154"/>
                  <a:gd name="T33" fmla="*/ 121 h 135"/>
                  <a:gd name="T34" fmla="*/ 15 w 154"/>
                  <a:gd name="T35" fmla="*/ 117 h 135"/>
                  <a:gd name="T36" fmla="*/ 26 w 154"/>
                  <a:gd name="T37" fmla="*/ 83 h 135"/>
                  <a:gd name="T38" fmla="*/ 127 w 154"/>
                  <a:gd name="T39" fmla="*/ 83 h 135"/>
                  <a:gd name="T40" fmla="*/ 139 w 154"/>
                  <a:gd name="T41" fmla="*/ 117 h 135"/>
                  <a:gd name="T42" fmla="*/ 129 w 154"/>
                  <a:gd name="T43" fmla="*/ 121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54" h="135">
                    <a:moveTo>
                      <a:pt x="154" y="117"/>
                    </a:moveTo>
                    <a:cubicBezTo>
                      <a:pt x="118" y="12"/>
                      <a:pt x="118" y="12"/>
                      <a:pt x="118" y="12"/>
                    </a:cubicBezTo>
                    <a:cubicBezTo>
                      <a:pt x="118" y="0"/>
                      <a:pt x="118" y="0"/>
                      <a:pt x="118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3" y="14"/>
                      <a:pt x="103" y="14"/>
                      <a:pt x="103" y="14"/>
                    </a:cubicBezTo>
                    <a:cubicBezTo>
                      <a:pt x="124" y="74"/>
                      <a:pt x="124" y="74"/>
                      <a:pt x="124" y="74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27"/>
                      <a:pt x="11" y="135"/>
                      <a:pt x="24" y="135"/>
                    </a:cubicBezTo>
                    <a:cubicBezTo>
                      <a:pt x="129" y="135"/>
                      <a:pt x="129" y="135"/>
                      <a:pt x="129" y="135"/>
                    </a:cubicBezTo>
                    <a:cubicBezTo>
                      <a:pt x="143" y="135"/>
                      <a:pt x="154" y="127"/>
                      <a:pt x="154" y="117"/>
                    </a:cubicBezTo>
                    <a:close/>
                    <a:moveTo>
                      <a:pt x="129" y="121"/>
                    </a:moveTo>
                    <a:cubicBezTo>
                      <a:pt x="24" y="121"/>
                      <a:pt x="24" y="121"/>
                      <a:pt x="24" y="121"/>
                    </a:cubicBezTo>
                    <a:cubicBezTo>
                      <a:pt x="19" y="121"/>
                      <a:pt x="16" y="119"/>
                      <a:pt x="15" y="117"/>
                    </a:cubicBezTo>
                    <a:cubicBezTo>
                      <a:pt x="26" y="83"/>
                      <a:pt x="26" y="83"/>
                      <a:pt x="26" y="83"/>
                    </a:cubicBezTo>
                    <a:cubicBezTo>
                      <a:pt x="127" y="83"/>
                      <a:pt x="127" y="83"/>
                      <a:pt x="127" y="83"/>
                    </a:cubicBezTo>
                    <a:cubicBezTo>
                      <a:pt x="139" y="117"/>
                      <a:pt x="139" y="117"/>
                      <a:pt x="139" y="117"/>
                    </a:cubicBezTo>
                    <a:cubicBezTo>
                      <a:pt x="137" y="119"/>
                      <a:pt x="134" y="121"/>
                      <a:pt x="129" y="1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4" name="Freeform 105"/>
              <p:cNvSpPr/>
              <p:nvPr/>
            </p:nvSpPr>
            <p:spPr bwMode="auto">
              <a:xfrm>
                <a:off x="7863393" y="4010892"/>
                <a:ext cx="796925" cy="931863"/>
              </a:xfrm>
              <a:custGeom>
                <a:avLst/>
                <a:gdLst>
                  <a:gd name="T0" fmla="*/ 197 w 212"/>
                  <a:gd name="T1" fmla="*/ 233 h 248"/>
                  <a:gd name="T2" fmla="*/ 182 w 212"/>
                  <a:gd name="T3" fmla="*/ 233 h 248"/>
                  <a:gd name="T4" fmla="*/ 182 w 212"/>
                  <a:gd name="T5" fmla="*/ 83 h 248"/>
                  <a:gd name="T6" fmla="*/ 202 w 212"/>
                  <a:gd name="T7" fmla="*/ 83 h 248"/>
                  <a:gd name="T8" fmla="*/ 202 w 212"/>
                  <a:gd name="T9" fmla="*/ 68 h 248"/>
                  <a:gd name="T10" fmla="*/ 182 w 212"/>
                  <a:gd name="T11" fmla="*/ 68 h 248"/>
                  <a:gd name="T12" fmla="*/ 182 w 212"/>
                  <a:gd name="T13" fmla="*/ 0 h 248"/>
                  <a:gd name="T14" fmla="*/ 167 w 212"/>
                  <a:gd name="T15" fmla="*/ 0 h 248"/>
                  <a:gd name="T16" fmla="*/ 167 w 212"/>
                  <a:gd name="T17" fmla="*/ 68 h 248"/>
                  <a:gd name="T18" fmla="*/ 0 w 212"/>
                  <a:gd name="T19" fmla="*/ 68 h 248"/>
                  <a:gd name="T20" fmla="*/ 0 w 212"/>
                  <a:gd name="T21" fmla="*/ 83 h 248"/>
                  <a:gd name="T22" fmla="*/ 167 w 212"/>
                  <a:gd name="T23" fmla="*/ 83 h 248"/>
                  <a:gd name="T24" fmla="*/ 167 w 212"/>
                  <a:gd name="T25" fmla="*/ 233 h 248"/>
                  <a:gd name="T26" fmla="*/ 151 w 212"/>
                  <a:gd name="T27" fmla="*/ 233 h 248"/>
                  <a:gd name="T28" fmla="*/ 136 w 212"/>
                  <a:gd name="T29" fmla="*/ 240 h 248"/>
                  <a:gd name="T30" fmla="*/ 136 w 212"/>
                  <a:gd name="T31" fmla="*/ 248 h 248"/>
                  <a:gd name="T32" fmla="*/ 212 w 212"/>
                  <a:gd name="T33" fmla="*/ 248 h 248"/>
                  <a:gd name="T34" fmla="*/ 212 w 212"/>
                  <a:gd name="T35" fmla="*/ 240 h 248"/>
                  <a:gd name="T36" fmla="*/ 197 w 212"/>
                  <a:gd name="T37" fmla="*/ 233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2" h="248">
                    <a:moveTo>
                      <a:pt x="197" y="233"/>
                    </a:moveTo>
                    <a:cubicBezTo>
                      <a:pt x="182" y="233"/>
                      <a:pt x="182" y="233"/>
                      <a:pt x="182" y="233"/>
                    </a:cubicBezTo>
                    <a:cubicBezTo>
                      <a:pt x="182" y="83"/>
                      <a:pt x="182" y="83"/>
                      <a:pt x="182" y="83"/>
                    </a:cubicBezTo>
                    <a:cubicBezTo>
                      <a:pt x="202" y="83"/>
                      <a:pt x="202" y="83"/>
                      <a:pt x="202" y="83"/>
                    </a:cubicBezTo>
                    <a:cubicBezTo>
                      <a:pt x="202" y="68"/>
                      <a:pt x="202" y="68"/>
                      <a:pt x="202" y="68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2" y="0"/>
                      <a:pt x="182" y="0"/>
                      <a:pt x="182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68"/>
                      <a:pt x="167" y="68"/>
                      <a:pt x="167" y="68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167" y="83"/>
                      <a:pt x="167" y="83"/>
                      <a:pt x="167" y="83"/>
                    </a:cubicBezTo>
                    <a:cubicBezTo>
                      <a:pt x="167" y="233"/>
                      <a:pt x="167" y="233"/>
                      <a:pt x="167" y="233"/>
                    </a:cubicBezTo>
                    <a:cubicBezTo>
                      <a:pt x="151" y="233"/>
                      <a:pt x="151" y="233"/>
                      <a:pt x="151" y="233"/>
                    </a:cubicBezTo>
                    <a:cubicBezTo>
                      <a:pt x="143" y="233"/>
                      <a:pt x="136" y="236"/>
                      <a:pt x="136" y="240"/>
                    </a:cubicBezTo>
                    <a:cubicBezTo>
                      <a:pt x="136" y="248"/>
                      <a:pt x="136" y="248"/>
                      <a:pt x="136" y="248"/>
                    </a:cubicBezTo>
                    <a:cubicBezTo>
                      <a:pt x="212" y="248"/>
                      <a:pt x="212" y="248"/>
                      <a:pt x="212" y="248"/>
                    </a:cubicBezTo>
                    <a:cubicBezTo>
                      <a:pt x="212" y="240"/>
                      <a:pt x="212" y="240"/>
                      <a:pt x="212" y="240"/>
                    </a:cubicBezTo>
                    <a:cubicBezTo>
                      <a:pt x="212" y="236"/>
                      <a:pt x="205" y="233"/>
                      <a:pt x="197" y="2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5" name="Oval 106"/>
              <p:cNvSpPr>
                <a:spLocks noChangeArrowheads="1"/>
              </p:cNvSpPr>
              <p:nvPr/>
            </p:nvSpPr>
            <p:spPr bwMode="auto">
              <a:xfrm>
                <a:off x="8190418" y="4736379"/>
                <a:ext cx="30163" cy="3016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6" name="Oval 107"/>
              <p:cNvSpPr>
                <a:spLocks noChangeArrowheads="1"/>
              </p:cNvSpPr>
              <p:nvPr/>
            </p:nvSpPr>
            <p:spPr bwMode="auto">
              <a:xfrm>
                <a:off x="8253918" y="4664942"/>
                <a:ext cx="30163" cy="3016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7" name="Oval 108"/>
              <p:cNvSpPr>
                <a:spLocks noChangeArrowheads="1"/>
              </p:cNvSpPr>
              <p:nvPr/>
            </p:nvSpPr>
            <p:spPr bwMode="auto">
              <a:xfrm>
                <a:off x="8269793" y="4720504"/>
                <a:ext cx="63500" cy="60325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8" name="Oval 109"/>
              <p:cNvSpPr>
                <a:spLocks noChangeArrowheads="1"/>
              </p:cNvSpPr>
              <p:nvPr/>
            </p:nvSpPr>
            <p:spPr bwMode="auto">
              <a:xfrm>
                <a:off x="7998330" y="4750667"/>
                <a:ext cx="30163" cy="3016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9" name="Oval 110"/>
              <p:cNvSpPr>
                <a:spLocks noChangeArrowheads="1"/>
              </p:cNvSpPr>
              <p:nvPr/>
            </p:nvSpPr>
            <p:spPr bwMode="auto">
              <a:xfrm>
                <a:off x="7984043" y="4679229"/>
                <a:ext cx="30163" cy="3016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22" name="组合 221"/>
            <p:cNvGrpSpPr/>
            <p:nvPr/>
          </p:nvGrpSpPr>
          <p:grpSpPr>
            <a:xfrm>
              <a:off x="165605" y="4160117"/>
              <a:ext cx="962026" cy="631825"/>
              <a:chOff x="165605" y="4160117"/>
              <a:chExt cx="962026" cy="631825"/>
            </a:xfrm>
            <a:grpFill/>
          </p:grpSpPr>
          <p:sp>
            <p:nvSpPr>
              <p:cNvPr id="238" name="Freeform 113"/>
              <p:cNvSpPr/>
              <p:nvPr/>
            </p:nvSpPr>
            <p:spPr bwMode="auto">
              <a:xfrm>
                <a:off x="170368" y="4676054"/>
                <a:ext cx="957263" cy="115888"/>
              </a:xfrm>
              <a:custGeom>
                <a:avLst/>
                <a:gdLst>
                  <a:gd name="T0" fmla="*/ 145 w 255"/>
                  <a:gd name="T1" fmla="*/ 26 h 31"/>
                  <a:gd name="T2" fmla="*/ 145 w 255"/>
                  <a:gd name="T3" fmla="*/ 22 h 31"/>
                  <a:gd name="T4" fmla="*/ 253 w 255"/>
                  <a:gd name="T5" fmla="*/ 22 h 31"/>
                  <a:gd name="T6" fmla="*/ 251 w 255"/>
                  <a:gd name="T7" fmla="*/ 17 h 31"/>
                  <a:gd name="T8" fmla="*/ 157 w 255"/>
                  <a:gd name="T9" fmla="*/ 17 h 31"/>
                  <a:gd name="T10" fmla="*/ 157 w 255"/>
                  <a:gd name="T11" fmla="*/ 12 h 31"/>
                  <a:gd name="T12" fmla="*/ 248 w 255"/>
                  <a:gd name="T13" fmla="*/ 12 h 31"/>
                  <a:gd name="T14" fmla="*/ 193 w 255"/>
                  <a:gd name="T15" fmla="*/ 2 h 31"/>
                  <a:gd name="T16" fmla="*/ 136 w 255"/>
                  <a:gd name="T17" fmla="*/ 13 h 31"/>
                  <a:gd name="T18" fmla="*/ 136 w 255"/>
                  <a:gd name="T19" fmla="*/ 17 h 31"/>
                  <a:gd name="T20" fmla="*/ 127 w 255"/>
                  <a:gd name="T21" fmla="*/ 17 h 31"/>
                  <a:gd name="T22" fmla="*/ 119 w 255"/>
                  <a:gd name="T23" fmla="*/ 17 h 31"/>
                  <a:gd name="T24" fmla="*/ 119 w 255"/>
                  <a:gd name="T25" fmla="*/ 14 h 31"/>
                  <a:gd name="T26" fmla="*/ 61 w 255"/>
                  <a:gd name="T27" fmla="*/ 0 h 31"/>
                  <a:gd name="T28" fmla="*/ 6 w 255"/>
                  <a:gd name="T29" fmla="*/ 10 h 31"/>
                  <a:gd name="T30" fmla="*/ 97 w 255"/>
                  <a:gd name="T31" fmla="*/ 10 h 31"/>
                  <a:gd name="T32" fmla="*/ 97 w 255"/>
                  <a:gd name="T33" fmla="*/ 14 h 31"/>
                  <a:gd name="T34" fmla="*/ 2 w 255"/>
                  <a:gd name="T35" fmla="*/ 14 h 31"/>
                  <a:gd name="T36" fmla="*/ 2 w 255"/>
                  <a:gd name="T37" fmla="*/ 19 h 31"/>
                  <a:gd name="T38" fmla="*/ 109 w 255"/>
                  <a:gd name="T39" fmla="*/ 19 h 31"/>
                  <a:gd name="T40" fmla="*/ 109 w 255"/>
                  <a:gd name="T41" fmla="*/ 24 h 31"/>
                  <a:gd name="T42" fmla="*/ 1 w 255"/>
                  <a:gd name="T43" fmla="*/ 24 h 31"/>
                  <a:gd name="T44" fmla="*/ 0 w 255"/>
                  <a:gd name="T45" fmla="*/ 31 h 31"/>
                  <a:gd name="T46" fmla="*/ 255 w 255"/>
                  <a:gd name="T47" fmla="*/ 31 h 31"/>
                  <a:gd name="T48" fmla="*/ 254 w 255"/>
                  <a:gd name="T49" fmla="*/ 26 h 31"/>
                  <a:gd name="T50" fmla="*/ 145 w 255"/>
                  <a:gd name="T51" fmla="*/ 2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5" h="31">
                    <a:moveTo>
                      <a:pt x="145" y="26"/>
                    </a:moveTo>
                    <a:cubicBezTo>
                      <a:pt x="145" y="22"/>
                      <a:pt x="145" y="22"/>
                      <a:pt x="145" y="22"/>
                    </a:cubicBezTo>
                    <a:cubicBezTo>
                      <a:pt x="253" y="22"/>
                      <a:pt x="253" y="22"/>
                      <a:pt x="253" y="22"/>
                    </a:cubicBezTo>
                    <a:cubicBezTo>
                      <a:pt x="251" y="17"/>
                      <a:pt x="251" y="17"/>
                      <a:pt x="251" y="17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7" y="12"/>
                      <a:pt x="157" y="12"/>
                      <a:pt x="157" y="12"/>
                    </a:cubicBezTo>
                    <a:cubicBezTo>
                      <a:pt x="248" y="12"/>
                      <a:pt x="248" y="12"/>
                      <a:pt x="248" y="12"/>
                    </a:cubicBezTo>
                    <a:cubicBezTo>
                      <a:pt x="242" y="8"/>
                      <a:pt x="223" y="2"/>
                      <a:pt x="193" y="2"/>
                    </a:cubicBezTo>
                    <a:cubicBezTo>
                      <a:pt x="163" y="2"/>
                      <a:pt x="142" y="8"/>
                      <a:pt x="136" y="13"/>
                    </a:cubicBezTo>
                    <a:cubicBezTo>
                      <a:pt x="136" y="17"/>
                      <a:pt x="136" y="17"/>
                      <a:pt x="136" y="17"/>
                    </a:cubicBezTo>
                    <a:cubicBezTo>
                      <a:pt x="127" y="17"/>
                      <a:pt x="127" y="17"/>
                      <a:pt x="127" y="17"/>
                    </a:cubicBezTo>
                    <a:cubicBezTo>
                      <a:pt x="119" y="17"/>
                      <a:pt x="119" y="17"/>
                      <a:pt x="119" y="17"/>
                    </a:cubicBezTo>
                    <a:cubicBezTo>
                      <a:pt x="119" y="14"/>
                      <a:pt x="119" y="14"/>
                      <a:pt x="119" y="14"/>
                    </a:cubicBezTo>
                    <a:cubicBezTo>
                      <a:pt x="119" y="9"/>
                      <a:pt x="99" y="0"/>
                      <a:pt x="61" y="0"/>
                    </a:cubicBezTo>
                    <a:cubicBezTo>
                      <a:pt x="33" y="0"/>
                      <a:pt x="14" y="5"/>
                      <a:pt x="6" y="10"/>
                    </a:cubicBezTo>
                    <a:cubicBezTo>
                      <a:pt x="97" y="10"/>
                      <a:pt x="97" y="10"/>
                      <a:pt x="97" y="10"/>
                    </a:cubicBezTo>
                    <a:cubicBezTo>
                      <a:pt x="97" y="14"/>
                      <a:pt x="97" y="14"/>
                      <a:pt x="97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109" y="19"/>
                      <a:pt x="109" y="19"/>
                      <a:pt x="109" y="19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55" y="31"/>
                      <a:pt x="255" y="31"/>
                      <a:pt x="255" y="31"/>
                    </a:cubicBezTo>
                    <a:cubicBezTo>
                      <a:pt x="254" y="26"/>
                      <a:pt x="254" y="26"/>
                      <a:pt x="254" y="26"/>
                    </a:cubicBezTo>
                    <a:lnTo>
                      <a:pt x="145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9" name="Freeform 114"/>
              <p:cNvSpPr>
                <a:spLocks noEditPoints="1"/>
              </p:cNvSpPr>
              <p:nvPr/>
            </p:nvSpPr>
            <p:spPr bwMode="auto">
              <a:xfrm>
                <a:off x="165605" y="4160117"/>
                <a:ext cx="465138" cy="568325"/>
              </a:xfrm>
              <a:custGeom>
                <a:avLst/>
                <a:gdLst>
                  <a:gd name="T0" fmla="*/ 62 w 124"/>
                  <a:gd name="T1" fmla="*/ 134 h 151"/>
                  <a:gd name="T2" fmla="*/ 124 w 124"/>
                  <a:gd name="T3" fmla="*/ 151 h 151"/>
                  <a:gd name="T4" fmla="*/ 124 w 124"/>
                  <a:gd name="T5" fmla="*/ 151 h 151"/>
                  <a:gd name="T6" fmla="*/ 124 w 124"/>
                  <a:gd name="T7" fmla="*/ 17 h 151"/>
                  <a:gd name="T8" fmla="*/ 124 w 124"/>
                  <a:gd name="T9" fmla="*/ 17 h 151"/>
                  <a:gd name="T10" fmla="*/ 62 w 124"/>
                  <a:gd name="T11" fmla="*/ 0 h 151"/>
                  <a:gd name="T12" fmla="*/ 1 w 124"/>
                  <a:gd name="T13" fmla="*/ 17 h 151"/>
                  <a:gd name="T14" fmla="*/ 0 w 124"/>
                  <a:gd name="T15" fmla="*/ 17 h 151"/>
                  <a:gd name="T16" fmla="*/ 0 w 124"/>
                  <a:gd name="T17" fmla="*/ 149 h 151"/>
                  <a:gd name="T18" fmla="*/ 62 w 124"/>
                  <a:gd name="T19" fmla="*/ 134 h 151"/>
                  <a:gd name="T20" fmla="*/ 111 w 124"/>
                  <a:gd name="T21" fmla="*/ 75 h 151"/>
                  <a:gd name="T22" fmla="*/ 61 w 124"/>
                  <a:gd name="T23" fmla="*/ 67 h 151"/>
                  <a:gd name="T24" fmla="*/ 12 w 124"/>
                  <a:gd name="T25" fmla="*/ 75 h 151"/>
                  <a:gd name="T26" fmla="*/ 12 w 124"/>
                  <a:gd name="T27" fmla="*/ 69 h 151"/>
                  <a:gd name="T28" fmla="*/ 61 w 124"/>
                  <a:gd name="T29" fmla="*/ 61 h 151"/>
                  <a:gd name="T30" fmla="*/ 111 w 124"/>
                  <a:gd name="T31" fmla="*/ 69 h 151"/>
                  <a:gd name="T32" fmla="*/ 111 w 124"/>
                  <a:gd name="T33" fmla="*/ 75 h 151"/>
                  <a:gd name="T34" fmla="*/ 12 w 124"/>
                  <a:gd name="T35" fmla="*/ 31 h 151"/>
                  <a:gd name="T36" fmla="*/ 61 w 124"/>
                  <a:gd name="T37" fmla="*/ 23 h 151"/>
                  <a:gd name="T38" fmla="*/ 111 w 124"/>
                  <a:gd name="T39" fmla="*/ 31 h 151"/>
                  <a:gd name="T40" fmla="*/ 111 w 124"/>
                  <a:gd name="T41" fmla="*/ 37 h 151"/>
                  <a:gd name="T42" fmla="*/ 61 w 124"/>
                  <a:gd name="T43" fmla="*/ 29 h 151"/>
                  <a:gd name="T44" fmla="*/ 12 w 124"/>
                  <a:gd name="T45" fmla="*/ 37 h 151"/>
                  <a:gd name="T46" fmla="*/ 12 w 124"/>
                  <a:gd name="T47" fmla="*/ 31 h 151"/>
                  <a:gd name="T48" fmla="*/ 12 w 124"/>
                  <a:gd name="T49" fmla="*/ 50 h 151"/>
                  <a:gd name="T50" fmla="*/ 61 w 124"/>
                  <a:gd name="T51" fmla="*/ 43 h 151"/>
                  <a:gd name="T52" fmla="*/ 111 w 124"/>
                  <a:gd name="T53" fmla="*/ 50 h 151"/>
                  <a:gd name="T54" fmla="*/ 111 w 124"/>
                  <a:gd name="T55" fmla="*/ 56 h 151"/>
                  <a:gd name="T56" fmla="*/ 61 w 124"/>
                  <a:gd name="T57" fmla="*/ 49 h 151"/>
                  <a:gd name="T58" fmla="*/ 12 w 124"/>
                  <a:gd name="T59" fmla="*/ 56 h 151"/>
                  <a:gd name="T60" fmla="*/ 12 w 124"/>
                  <a:gd name="T61" fmla="*/ 50 h 151"/>
                  <a:gd name="T62" fmla="*/ 12 w 124"/>
                  <a:gd name="T63" fmla="*/ 88 h 151"/>
                  <a:gd name="T64" fmla="*/ 61 w 124"/>
                  <a:gd name="T65" fmla="*/ 80 h 151"/>
                  <a:gd name="T66" fmla="*/ 111 w 124"/>
                  <a:gd name="T67" fmla="*/ 88 h 151"/>
                  <a:gd name="T68" fmla="*/ 111 w 124"/>
                  <a:gd name="T69" fmla="*/ 94 h 151"/>
                  <a:gd name="T70" fmla="*/ 61 w 124"/>
                  <a:gd name="T71" fmla="*/ 87 h 151"/>
                  <a:gd name="T72" fmla="*/ 12 w 124"/>
                  <a:gd name="T73" fmla="*/ 94 h 151"/>
                  <a:gd name="T74" fmla="*/ 12 w 124"/>
                  <a:gd name="T75" fmla="*/ 88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4" h="151">
                    <a:moveTo>
                      <a:pt x="62" y="134"/>
                    </a:moveTo>
                    <a:cubicBezTo>
                      <a:pt x="96" y="134"/>
                      <a:pt x="124" y="141"/>
                      <a:pt x="124" y="151"/>
                    </a:cubicBezTo>
                    <a:cubicBezTo>
                      <a:pt x="124" y="151"/>
                      <a:pt x="124" y="151"/>
                      <a:pt x="124" y="151"/>
                    </a:cubicBezTo>
                    <a:cubicBezTo>
                      <a:pt x="124" y="17"/>
                      <a:pt x="124" y="17"/>
                      <a:pt x="124" y="17"/>
                    </a:cubicBezTo>
                    <a:cubicBezTo>
                      <a:pt x="124" y="17"/>
                      <a:pt x="124" y="17"/>
                      <a:pt x="124" y="17"/>
                    </a:cubicBezTo>
                    <a:cubicBezTo>
                      <a:pt x="122" y="8"/>
                      <a:pt x="95" y="0"/>
                      <a:pt x="62" y="0"/>
                    </a:cubicBezTo>
                    <a:cubicBezTo>
                      <a:pt x="29" y="0"/>
                      <a:pt x="2" y="8"/>
                      <a:pt x="1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4" y="140"/>
                      <a:pt x="30" y="134"/>
                      <a:pt x="62" y="134"/>
                    </a:cubicBezTo>
                    <a:close/>
                    <a:moveTo>
                      <a:pt x="111" y="75"/>
                    </a:moveTo>
                    <a:cubicBezTo>
                      <a:pt x="103" y="71"/>
                      <a:pt x="86" y="67"/>
                      <a:pt x="61" y="67"/>
                    </a:cubicBezTo>
                    <a:cubicBezTo>
                      <a:pt x="37" y="67"/>
                      <a:pt x="20" y="71"/>
                      <a:pt x="12" y="75"/>
                    </a:cubicBezTo>
                    <a:cubicBezTo>
                      <a:pt x="12" y="69"/>
                      <a:pt x="12" y="69"/>
                      <a:pt x="12" y="69"/>
                    </a:cubicBezTo>
                    <a:cubicBezTo>
                      <a:pt x="17" y="66"/>
                      <a:pt x="35" y="61"/>
                      <a:pt x="61" y="61"/>
                    </a:cubicBezTo>
                    <a:cubicBezTo>
                      <a:pt x="88" y="61"/>
                      <a:pt x="105" y="66"/>
                      <a:pt x="111" y="69"/>
                    </a:cubicBezTo>
                    <a:lnTo>
                      <a:pt x="111" y="75"/>
                    </a:lnTo>
                    <a:close/>
                    <a:moveTo>
                      <a:pt x="12" y="31"/>
                    </a:moveTo>
                    <a:cubicBezTo>
                      <a:pt x="17" y="28"/>
                      <a:pt x="35" y="23"/>
                      <a:pt x="61" y="23"/>
                    </a:cubicBezTo>
                    <a:cubicBezTo>
                      <a:pt x="88" y="23"/>
                      <a:pt x="105" y="28"/>
                      <a:pt x="111" y="31"/>
                    </a:cubicBezTo>
                    <a:cubicBezTo>
                      <a:pt x="111" y="37"/>
                      <a:pt x="111" y="37"/>
                      <a:pt x="111" y="37"/>
                    </a:cubicBezTo>
                    <a:cubicBezTo>
                      <a:pt x="103" y="33"/>
                      <a:pt x="86" y="29"/>
                      <a:pt x="61" y="29"/>
                    </a:cubicBezTo>
                    <a:cubicBezTo>
                      <a:pt x="37" y="29"/>
                      <a:pt x="20" y="33"/>
                      <a:pt x="12" y="37"/>
                    </a:cubicBezTo>
                    <a:lnTo>
                      <a:pt x="12" y="31"/>
                    </a:lnTo>
                    <a:close/>
                    <a:moveTo>
                      <a:pt x="12" y="50"/>
                    </a:moveTo>
                    <a:cubicBezTo>
                      <a:pt x="17" y="48"/>
                      <a:pt x="34" y="43"/>
                      <a:pt x="61" y="43"/>
                    </a:cubicBezTo>
                    <a:cubicBezTo>
                      <a:pt x="88" y="43"/>
                      <a:pt x="105" y="48"/>
                      <a:pt x="111" y="50"/>
                    </a:cubicBezTo>
                    <a:cubicBezTo>
                      <a:pt x="111" y="56"/>
                      <a:pt x="111" y="56"/>
                      <a:pt x="111" y="56"/>
                    </a:cubicBezTo>
                    <a:cubicBezTo>
                      <a:pt x="103" y="53"/>
                      <a:pt x="86" y="49"/>
                      <a:pt x="61" y="49"/>
                    </a:cubicBezTo>
                    <a:cubicBezTo>
                      <a:pt x="37" y="49"/>
                      <a:pt x="20" y="53"/>
                      <a:pt x="12" y="56"/>
                    </a:cubicBezTo>
                    <a:lnTo>
                      <a:pt x="12" y="50"/>
                    </a:lnTo>
                    <a:close/>
                    <a:moveTo>
                      <a:pt x="12" y="88"/>
                    </a:moveTo>
                    <a:cubicBezTo>
                      <a:pt x="17" y="85"/>
                      <a:pt x="34" y="80"/>
                      <a:pt x="61" y="80"/>
                    </a:cubicBezTo>
                    <a:cubicBezTo>
                      <a:pt x="88" y="80"/>
                      <a:pt x="105" y="85"/>
                      <a:pt x="111" y="88"/>
                    </a:cubicBezTo>
                    <a:cubicBezTo>
                      <a:pt x="111" y="94"/>
                      <a:pt x="111" y="94"/>
                      <a:pt x="111" y="94"/>
                    </a:cubicBezTo>
                    <a:cubicBezTo>
                      <a:pt x="103" y="91"/>
                      <a:pt x="86" y="87"/>
                      <a:pt x="61" y="87"/>
                    </a:cubicBezTo>
                    <a:cubicBezTo>
                      <a:pt x="37" y="87"/>
                      <a:pt x="20" y="91"/>
                      <a:pt x="12" y="94"/>
                    </a:cubicBezTo>
                    <a:lnTo>
                      <a:pt x="12" y="8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0" name="Freeform 115"/>
              <p:cNvSpPr/>
              <p:nvPr/>
            </p:nvSpPr>
            <p:spPr bwMode="auto">
              <a:xfrm>
                <a:off x="927605" y="4239492"/>
                <a:ext cx="131763" cy="134938"/>
              </a:xfrm>
              <a:custGeom>
                <a:avLst/>
                <a:gdLst>
                  <a:gd name="T0" fmla="*/ 35 w 35"/>
                  <a:gd name="T1" fmla="*/ 36 h 36"/>
                  <a:gd name="T2" fmla="*/ 35 w 35"/>
                  <a:gd name="T3" fmla="*/ 6 h 36"/>
                  <a:gd name="T4" fmla="*/ 0 w 35"/>
                  <a:gd name="T5" fmla="*/ 0 h 36"/>
                  <a:gd name="T6" fmla="*/ 0 w 35"/>
                  <a:gd name="T7" fmla="*/ 31 h 36"/>
                  <a:gd name="T8" fmla="*/ 35 w 35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36">
                    <a:moveTo>
                      <a:pt x="35" y="36"/>
                    </a:moveTo>
                    <a:cubicBezTo>
                      <a:pt x="35" y="6"/>
                      <a:pt x="35" y="6"/>
                      <a:pt x="35" y="6"/>
                    </a:cubicBezTo>
                    <a:cubicBezTo>
                      <a:pt x="29" y="4"/>
                      <a:pt x="17" y="1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5" y="32"/>
                      <a:pt x="26" y="34"/>
                      <a:pt x="35" y="3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1" name="Freeform 116"/>
              <p:cNvSpPr>
                <a:spLocks noEditPoints="1"/>
              </p:cNvSpPr>
              <p:nvPr/>
            </p:nvSpPr>
            <p:spPr bwMode="auto">
              <a:xfrm>
                <a:off x="660905" y="4168054"/>
                <a:ext cx="466725" cy="568325"/>
              </a:xfrm>
              <a:custGeom>
                <a:avLst/>
                <a:gdLst>
                  <a:gd name="T0" fmla="*/ 124 w 124"/>
                  <a:gd name="T1" fmla="*/ 17 h 151"/>
                  <a:gd name="T2" fmla="*/ 62 w 124"/>
                  <a:gd name="T3" fmla="*/ 0 h 151"/>
                  <a:gd name="T4" fmla="*/ 1 w 124"/>
                  <a:gd name="T5" fmla="*/ 17 h 151"/>
                  <a:gd name="T6" fmla="*/ 0 w 124"/>
                  <a:gd name="T7" fmla="*/ 17 h 151"/>
                  <a:gd name="T8" fmla="*/ 0 w 124"/>
                  <a:gd name="T9" fmla="*/ 148 h 151"/>
                  <a:gd name="T10" fmla="*/ 62 w 124"/>
                  <a:gd name="T11" fmla="*/ 133 h 151"/>
                  <a:gd name="T12" fmla="*/ 124 w 124"/>
                  <a:gd name="T13" fmla="*/ 151 h 151"/>
                  <a:gd name="T14" fmla="*/ 124 w 124"/>
                  <a:gd name="T15" fmla="*/ 151 h 151"/>
                  <a:gd name="T16" fmla="*/ 124 w 124"/>
                  <a:gd name="T17" fmla="*/ 17 h 151"/>
                  <a:gd name="T18" fmla="*/ 112 w 124"/>
                  <a:gd name="T19" fmla="*/ 76 h 151"/>
                  <a:gd name="T20" fmla="*/ 112 w 124"/>
                  <a:gd name="T21" fmla="*/ 82 h 151"/>
                  <a:gd name="T22" fmla="*/ 62 w 124"/>
                  <a:gd name="T23" fmla="*/ 74 h 151"/>
                  <a:gd name="T24" fmla="*/ 13 w 124"/>
                  <a:gd name="T25" fmla="*/ 82 h 151"/>
                  <a:gd name="T26" fmla="*/ 13 w 124"/>
                  <a:gd name="T27" fmla="*/ 76 h 151"/>
                  <a:gd name="T28" fmla="*/ 62 w 124"/>
                  <a:gd name="T29" fmla="*/ 68 h 151"/>
                  <a:gd name="T30" fmla="*/ 112 w 124"/>
                  <a:gd name="T31" fmla="*/ 76 h 151"/>
                  <a:gd name="T32" fmla="*/ 13 w 124"/>
                  <a:gd name="T33" fmla="*/ 30 h 151"/>
                  <a:gd name="T34" fmla="*/ 55 w 124"/>
                  <a:gd name="T35" fmla="*/ 22 h 151"/>
                  <a:gd name="T36" fmla="*/ 55 w 124"/>
                  <a:gd name="T37" fmla="*/ 28 h 151"/>
                  <a:gd name="T38" fmla="*/ 13 w 124"/>
                  <a:gd name="T39" fmla="*/ 36 h 151"/>
                  <a:gd name="T40" fmla="*/ 13 w 124"/>
                  <a:gd name="T41" fmla="*/ 30 h 151"/>
                  <a:gd name="T42" fmla="*/ 13 w 124"/>
                  <a:gd name="T43" fmla="*/ 49 h 151"/>
                  <a:gd name="T44" fmla="*/ 55 w 124"/>
                  <a:gd name="T45" fmla="*/ 42 h 151"/>
                  <a:gd name="T46" fmla="*/ 55 w 124"/>
                  <a:gd name="T47" fmla="*/ 48 h 151"/>
                  <a:gd name="T48" fmla="*/ 13 w 124"/>
                  <a:gd name="T49" fmla="*/ 55 h 151"/>
                  <a:gd name="T50" fmla="*/ 13 w 124"/>
                  <a:gd name="T51" fmla="*/ 49 h 151"/>
                  <a:gd name="T52" fmla="*/ 112 w 124"/>
                  <a:gd name="T53" fmla="*/ 119 h 151"/>
                  <a:gd name="T54" fmla="*/ 62 w 124"/>
                  <a:gd name="T55" fmla="*/ 112 h 151"/>
                  <a:gd name="T56" fmla="*/ 13 w 124"/>
                  <a:gd name="T57" fmla="*/ 119 h 151"/>
                  <a:gd name="T58" fmla="*/ 13 w 124"/>
                  <a:gd name="T59" fmla="*/ 114 h 151"/>
                  <a:gd name="T60" fmla="*/ 62 w 124"/>
                  <a:gd name="T61" fmla="*/ 106 h 151"/>
                  <a:gd name="T62" fmla="*/ 112 w 124"/>
                  <a:gd name="T63" fmla="*/ 114 h 151"/>
                  <a:gd name="T64" fmla="*/ 112 w 124"/>
                  <a:gd name="T65" fmla="*/ 119 h 151"/>
                  <a:gd name="T66" fmla="*/ 112 w 124"/>
                  <a:gd name="T67" fmla="*/ 100 h 151"/>
                  <a:gd name="T68" fmla="*/ 62 w 124"/>
                  <a:gd name="T69" fmla="*/ 92 h 151"/>
                  <a:gd name="T70" fmla="*/ 13 w 124"/>
                  <a:gd name="T71" fmla="*/ 100 h 151"/>
                  <a:gd name="T72" fmla="*/ 13 w 124"/>
                  <a:gd name="T73" fmla="*/ 94 h 151"/>
                  <a:gd name="T74" fmla="*/ 62 w 124"/>
                  <a:gd name="T75" fmla="*/ 86 h 151"/>
                  <a:gd name="T76" fmla="*/ 112 w 124"/>
                  <a:gd name="T77" fmla="*/ 94 h 151"/>
                  <a:gd name="T78" fmla="*/ 112 w 124"/>
                  <a:gd name="T79" fmla="*/ 100 h 151"/>
                  <a:gd name="T80" fmla="*/ 112 w 124"/>
                  <a:gd name="T81" fmla="*/ 65 h 151"/>
                  <a:gd name="T82" fmla="*/ 65 w 124"/>
                  <a:gd name="T83" fmla="*/ 57 h 151"/>
                  <a:gd name="T84" fmla="*/ 65 w 124"/>
                  <a:gd name="T85" fmla="*/ 12 h 151"/>
                  <a:gd name="T86" fmla="*/ 112 w 124"/>
                  <a:gd name="T87" fmla="*/ 21 h 151"/>
                  <a:gd name="T88" fmla="*/ 112 w 124"/>
                  <a:gd name="T89" fmla="*/ 6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51">
                    <a:moveTo>
                      <a:pt x="124" y="17"/>
                    </a:moveTo>
                    <a:cubicBezTo>
                      <a:pt x="123" y="7"/>
                      <a:pt x="96" y="0"/>
                      <a:pt x="62" y="0"/>
                    </a:cubicBezTo>
                    <a:cubicBezTo>
                      <a:pt x="29" y="0"/>
                      <a:pt x="2" y="7"/>
                      <a:pt x="1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4" y="140"/>
                      <a:pt x="30" y="133"/>
                      <a:pt x="62" y="133"/>
                    </a:cubicBezTo>
                    <a:cubicBezTo>
                      <a:pt x="96" y="133"/>
                      <a:pt x="124" y="141"/>
                      <a:pt x="124" y="151"/>
                    </a:cubicBezTo>
                    <a:cubicBezTo>
                      <a:pt x="124" y="151"/>
                      <a:pt x="124" y="151"/>
                      <a:pt x="124" y="151"/>
                    </a:cubicBezTo>
                    <a:cubicBezTo>
                      <a:pt x="124" y="17"/>
                      <a:pt x="124" y="17"/>
                      <a:pt x="124" y="17"/>
                    </a:cubicBezTo>
                    <a:close/>
                    <a:moveTo>
                      <a:pt x="112" y="76"/>
                    </a:moveTo>
                    <a:cubicBezTo>
                      <a:pt x="112" y="82"/>
                      <a:pt x="112" y="82"/>
                      <a:pt x="112" y="82"/>
                    </a:cubicBezTo>
                    <a:cubicBezTo>
                      <a:pt x="104" y="78"/>
                      <a:pt x="87" y="74"/>
                      <a:pt x="62" y="74"/>
                    </a:cubicBezTo>
                    <a:cubicBezTo>
                      <a:pt x="38" y="74"/>
                      <a:pt x="21" y="78"/>
                      <a:pt x="13" y="82"/>
                    </a:cubicBezTo>
                    <a:cubicBezTo>
                      <a:pt x="13" y="76"/>
                      <a:pt x="13" y="76"/>
                      <a:pt x="13" y="76"/>
                    </a:cubicBezTo>
                    <a:cubicBezTo>
                      <a:pt x="18" y="73"/>
                      <a:pt x="35" y="68"/>
                      <a:pt x="62" y="68"/>
                    </a:cubicBezTo>
                    <a:cubicBezTo>
                      <a:pt x="89" y="68"/>
                      <a:pt x="106" y="73"/>
                      <a:pt x="112" y="76"/>
                    </a:cubicBezTo>
                    <a:close/>
                    <a:moveTo>
                      <a:pt x="13" y="30"/>
                    </a:moveTo>
                    <a:cubicBezTo>
                      <a:pt x="18" y="27"/>
                      <a:pt x="32" y="23"/>
                      <a:pt x="55" y="22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34" y="29"/>
                      <a:pt x="20" y="33"/>
                      <a:pt x="13" y="36"/>
                    </a:cubicBezTo>
                    <a:lnTo>
                      <a:pt x="13" y="30"/>
                    </a:lnTo>
                    <a:close/>
                    <a:moveTo>
                      <a:pt x="13" y="49"/>
                    </a:moveTo>
                    <a:cubicBezTo>
                      <a:pt x="18" y="47"/>
                      <a:pt x="32" y="42"/>
                      <a:pt x="55" y="42"/>
                    </a:cubicBezTo>
                    <a:cubicBezTo>
                      <a:pt x="55" y="48"/>
                      <a:pt x="55" y="48"/>
                      <a:pt x="55" y="48"/>
                    </a:cubicBezTo>
                    <a:cubicBezTo>
                      <a:pt x="34" y="49"/>
                      <a:pt x="20" y="52"/>
                      <a:pt x="13" y="55"/>
                    </a:cubicBezTo>
                    <a:lnTo>
                      <a:pt x="13" y="49"/>
                    </a:lnTo>
                    <a:close/>
                    <a:moveTo>
                      <a:pt x="112" y="119"/>
                    </a:moveTo>
                    <a:cubicBezTo>
                      <a:pt x="104" y="116"/>
                      <a:pt x="87" y="112"/>
                      <a:pt x="62" y="112"/>
                    </a:cubicBezTo>
                    <a:cubicBezTo>
                      <a:pt x="38" y="112"/>
                      <a:pt x="21" y="116"/>
                      <a:pt x="13" y="119"/>
                    </a:cubicBezTo>
                    <a:cubicBezTo>
                      <a:pt x="13" y="114"/>
                      <a:pt x="13" y="114"/>
                      <a:pt x="13" y="114"/>
                    </a:cubicBezTo>
                    <a:cubicBezTo>
                      <a:pt x="18" y="111"/>
                      <a:pt x="35" y="106"/>
                      <a:pt x="62" y="106"/>
                    </a:cubicBezTo>
                    <a:cubicBezTo>
                      <a:pt x="89" y="106"/>
                      <a:pt x="106" y="111"/>
                      <a:pt x="112" y="114"/>
                    </a:cubicBezTo>
                    <a:lnTo>
                      <a:pt x="112" y="119"/>
                    </a:lnTo>
                    <a:close/>
                    <a:moveTo>
                      <a:pt x="112" y="100"/>
                    </a:moveTo>
                    <a:cubicBezTo>
                      <a:pt x="104" y="97"/>
                      <a:pt x="87" y="92"/>
                      <a:pt x="62" y="92"/>
                    </a:cubicBezTo>
                    <a:cubicBezTo>
                      <a:pt x="38" y="92"/>
                      <a:pt x="21" y="97"/>
                      <a:pt x="13" y="100"/>
                    </a:cubicBezTo>
                    <a:cubicBezTo>
                      <a:pt x="13" y="94"/>
                      <a:pt x="13" y="94"/>
                      <a:pt x="13" y="94"/>
                    </a:cubicBezTo>
                    <a:cubicBezTo>
                      <a:pt x="18" y="91"/>
                      <a:pt x="36" y="86"/>
                      <a:pt x="62" y="86"/>
                    </a:cubicBezTo>
                    <a:cubicBezTo>
                      <a:pt x="89" y="86"/>
                      <a:pt x="106" y="91"/>
                      <a:pt x="112" y="94"/>
                    </a:cubicBezTo>
                    <a:lnTo>
                      <a:pt x="112" y="100"/>
                    </a:lnTo>
                    <a:close/>
                    <a:moveTo>
                      <a:pt x="112" y="65"/>
                    </a:moveTo>
                    <a:cubicBezTo>
                      <a:pt x="106" y="62"/>
                      <a:pt x="90" y="57"/>
                      <a:pt x="65" y="57"/>
                    </a:cubicBezTo>
                    <a:cubicBezTo>
                      <a:pt x="65" y="12"/>
                      <a:pt x="65" y="12"/>
                      <a:pt x="65" y="12"/>
                    </a:cubicBezTo>
                    <a:cubicBezTo>
                      <a:pt x="90" y="13"/>
                      <a:pt x="107" y="18"/>
                      <a:pt x="112" y="21"/>
                    </a:cubicBezTo>
                    <a:lnTo>
                      <a:pt x="112" y="6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23" name="组合 222"/>
            <p:cNvGrpSpPr/>
            <p:nvPr/>
          </p:nvGrpSpPr>
          <p:grpSpPr>
            <a:xfrm>
              <a:off x="1653093" y="4101379"/>
              <a:ext cx="968375" cy="781050"/>
              <a:chOff x="1653093" y="4101379"/>
              <a:chExt cx="968375" cy="781050"/>
            </a:xfrm>
            <a:grpFill/>
          </p:grpSpPr>
          <p:sp>
            <p:nvSpPr>
              <p:cNvPr id="236" name="Freeform 119"/>
              <p:cNvSpPr>
                <a:spLocks noEditPoints="1"/>
              </p:cNvSpPr>
              <p:nvPr/>
            </p:nvSpPr>
            <p:spPr bwMode="auto">
              <a:xfrm>
                <a:off x="1653093" y="4228379"/>
                <a:ext cx="649288" cy="654050"/>
              </a:xfrm>
              <a:custGeom>
                <a:avLst/>
                <a:gdLst>
                  <a:gd name="T0" fmla="*/ 138 w 173"/>
                  <a:gd name="T1" fmla="*/ 157 h 174"/>
                  <a:gd name="T2" fmla="*/ 105 w 173"/>
                  <a:gd name="T3" fmla="*/ 157 h 174"/>
                  <a:gd name="T4" fmla="*/ 105 w 173"/>
                  <a:gd name="T5" fmla="*/ 134 h 174"/>
                  <a:gd name="T6" fmla="*/ 167 w 173"/>
                  <a:gd name="T7" fmla="*/ 134 h 174"/>
                  <a:gd name="T8" fmla="*/ 173 w 173"/>
                  <a:gd name="T9" fmla="*/ 128 h 174"/>
                  <a:gd name="T10" fmla="*/ 173 w 173"/>
                  <a:gd name="T11" fmla="*/ 6 h 174"/>
                  <a:gd name="T12" fmla="*/ 167 w 173"/>
                  <a:gd name="T13" fmla="*/ 0 h 174"/>
                  <a:gd name="T14" fmla="*/ 7 w 173"/>
                  <a:gd name="T15" fmla="*/ 0 h 174"/>
                  <a:gd name="T16" fmla="*/ 0 w 173"/>
                  <a:gd name="T17" fmla="*/ 6 h 174"/>
                  <a:gd name="T18" fmla="*/ 0 w 173"/>
                  <a:gd name="T19" fmla="*/ 128 h 174"/>
                  <a:gd name="T20" fmla="*/ 7 w 173"/>
                  <a:gd name="T21" fmla="*/ 134 h 174"/>
                  <a:gd name="T22" fmla="*/ 69 w 173"/>
                  <a:gd name="T23" fmla="*/ 134 h 174"/>
                  <a:gd name="T24" fmla="*/ 69 w 173"/>
                  <a:gd name="T25" fmla="*/ 157 h 174"/>
                  <a:gd name="T26" fmla="*/ 35 w 173"/>
                  <a:gd name="T27" fmla="*/ 157 h 174"/>
                  <a:gd name="T28" fmla="*/ 28 w 173"/>
                  <a:gd name="T29" fmla="*/ 165 h 174"/>
                  <a:gd name="T30" fmla="*/ 28 w 173"/>
                  <a:gd name="T31" fmla="*/ 174 h 174"/>
                  <a:gd name="T32" fmla="*/ 146 w 173"/>
                  <a:gd name="T33" fmla="*/ 174 h 174"/>
                  <a:gd name="T34" fmla="*/ 146 w 173"/>
                  <a:gd name="T35" fmla="*/ 165 h 174"/>
                  <a:gd name="T36" fmla="*/ 138 w 173"/>
                  <a:gd name="T37" fmla="*/ 157 h 174"/>
                  <a:gd name="T38" fmla="*/ 19 w 173"/>
                  <a:gd name="T39" fmla="*/ 116 h 174"/>
                  <a:gd name="T40" fmla="*/ 19 w 173"/>
                  <a:gd name="T41" fmla="*/ 18 h 174"/>
                  <a:gd name="T42" fmla="*/ 155 w 173"/>
                  <a:gd name="T43" fmla="*/ 18 h 174"/>
                  <a:gd name="T44" fmla="*/ 155 w 173"/>
                  <a:gd name="T45" fmla="*/ 116 h 174"/>
                  <a:gd name="T46" fmla="*/ 19 w 173"/>
                  <a:gd name="T47" fmla="*/ 116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73" h="174">
                    <a:moveTo>
                      <a:pt x="138" y="157"/>
                    </a:moveTo>
                    <a:cubicBezTo>
                      <a:pt x="105" y="157"/>
                      <a:pt x="105" y="157"/>
                      <a:pt x="105" y="157"/>
                    </a:cubicBezTo>
                    <a:cubicBezTo>
                      <a:pt x="105" y="134"/>
                      <a:pt x="105" y="134"/>
                      <a:pt x="105" y="134"/>
                    </a:cubicBezTo>
                    <a:cubicBezTo>
                      <a:pt x="167" y="134"/>
                      <a:pt x="167" y="134"/>
                      <a:pt x="167" y="134"/>
                    </a:cubicBezTo>
                    <a:cubicBezTo>
                      <a:pt x="171" y="134"/>
                      <a:pt x="173" y="131"/>
                      <a:pt x="173" y="128"/>
                    </a:cubicBezTo>
                    <a:cubicBezTo>
                      <a:pt x="173" y="6"/>
                      <a:pt x="173" y="6"/>
                      <a:pt x="173" y="6"/>
                    </a:cubicBezTo>
                    <a:cubicBezTo>
                      <a:pt x="173" y="2"/>
                      <a:pt x="171" y="0"/>
                      <a:pt x="16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1"/>
                      <a:pt x="3" y="134"/>
                      <a:pt x="7" y="134"/>
                    </a:cubicBezTo>
                    <a:cubicBezTo>
                      <a:pt x="69" y="134"/>
                      <a:pt x="69" y="134"/>
                      <a:pt x="69" y="134"/>
                    </a:cubicBezTo>
                    <a:cubicBezTo>
                      <a:pt x="69" y="157"/>
                      <a:pt x="69" y="157"/>
                      <a:pt x="69" y="157"/>
                    </a:cubicBezTo>
                    <a:cubicBezTo>
                      <a:pt x="35" y="157"/>
                      <a:pt x="35" y="157"/>
                      <a:pt x="35" y="157"/>
                    </a:cubicBezTo>
                    <a:cubicBezTo>
                      <a:pt x="31" y="157"/>
                      <a:pt x="28" y="160"/>
                      <a:pt x="28" y="165"/>
                    </a:cubicBezTo>
                    <a:cubicBezTo>
                      <a:pt x="28" y="174"/>
                      <a:pt x="28" y="174"/>
                      <a:pt x="28" y="174"/>
                    </a:cubicBezTo>
                    <a:cubicBezTo>
                      <a:pt x="146" y="174"/>
                      <a:pt x="146" y="174"/>
                      <a:pt x="146" y="174"/>
                    </a:cubicBezTo>
                    <a:cubicBezTo>
                      <a:pt x="146" y="165"/>
                      <a:pt x="146" y="165"/>
                      <a:pt x="146" y="165"/>
                    </a:cubicBezTo>
                    <a:cubicBezTo>
                      <a:pt x="146" y="160"/>
                      <a:pt x="142" y="157"/>
                      <a:pt x="138" y="157"/>
                    </a:cubicBezTo>
                    <a:close/>
                    <a:moveTo>
                      <a:pt x="19" y="116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55" y="116"/>
                      <a:pt x="155" y="116"/>
                      <a:pt x="155" y="116"/>
                    </a:cubicBezTo>
                    <a:lnTo>
                      <a:pt x="19" y="1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7" name="Freeform 120"/>
              <p:cNvSpPr>
                <a:spLocks noEditPoints="1"/>
              </p:cNvSpPr>
              <p:nvPr/>
            </p:nvSpPr>
            <p:spPr bwMode="auto">
              <a:xfrm>
                <a:off x="2038855" y="4101379"/>
                <a:ext cx="582613" cy="777875"/>
              </a:xfrm>
              <a:custGeom>
                <a:avLst/>
                <a:gdLst>
                  <a:gd name="T0" fmla="*/ 147 w 155"/>
                  <a:gd name="T1" fmla="*/ 0 h 207"/>
                  <a:gd name="T2" fmla="*/ 8 w 155"/>
                  <a:gd name="T3" fmla="*/ 0 h 207"/>
                  <a:gd name="T4" fmla="*/ 0 w 155"/>
                  <a:gd name="T5" fmla="*/ 7 h 207"/>
                  <a:gd name="T6" fmla="*/ 0 w 155"/>
                  <a:gd name="T7" fmla="*/ 29 h 207"/>
                  <a:gd name="T8" fmla="*/ 64 w 155"/>
                  <a:gd name="T9" fmla="*/ 29 h 207"/>
                  <a:gd name="T10" fmla="*/ 75 w 155"/>
                  <a:gd name="T11" fmla="*/ 40 h 207"/>
                  <a:gd name="T12" fmla="*/ 75 w 155"/>
                  <a:gd name="T13" fmla="*/ 162 h 207"/>
                  <a:gd name="T14" fmla="*/ 64 w 155"/>
                  <a:gd name="T15" fmla="*/ 173 h 207"/>
                  <a:gd name="T16" fmla="*/ 7 w 155"/>
                  <a:gd name="T17" fmla="*/ 173 h 207"/>
                  <a:gd name="T18" fmla="*/ 7 w 155"/>
                  <a:gd name="T19" fmla="*/ 186 h 207"/>
                  <a:gd name="T20" fmla="*/ 35 w 155"/>
                  <a:gd name="T21" fmla="*/ 186 h 207"/>
                  <a:gd name="T22" fmla="*/ 48 w 155"/>
                  <a:gd name="T23" fmla="*/ 199 h 207"/>
                  <a:gd name="T24" fmla="*/ 48 w 155"/>
                  <a:gd name="T25" fmla="*/ 207 h 207"/>
                  <a:gd name="T26" fmla="*/ 147 w 155"/>
                  <a:gd name="T27" fmla="*/ 207 h 207"/>
                  <a:gd name="T28" fmla="*/ 155 w 155"/>
                  <a:gd name="T29" fmla="*/ 200 h 207"/>
                  <a:gd name="T30" fmla="*/ 155 w 155"/>
                  <a:gd name="T31" fmla="*/ 7 h 207"/>
                  <a:gd name="T32" fmla="*/ 147 w 155"/>
                  <a:gd name="T33" fmla="*/ 0 h 207"/>
                  <a:gd name="T34" fmla="*/ 100 w 155"/>
                  <a:gd name="T35" fmla="*/ 114 h 207"/>
                  <a:gd name="T36" fmla="*/ 89 w 155"/>
                  <a:gd name="T37" fmla="*/ 103 h 207"/>
                  <a:gd name="T38" fmla="*/ 100 w 155"/>
                  <a:gd name="T39" fmla="*/ 93 h 207"/>
                  <a:gd name="T40" fmla="*/ 111 w 155"/>
                  <a:gd name="T41" fmla="*/ 103 h 207"/>
                  <a:gd name="T42" fmla="*/ 100 w 155"/>
                  <a:gd name="T43" fmla="*/ 114 h 207"/>
                  <a:gd name="T44" fmla="*/ 132 w 155"/>
                  <a:gd name="T45" fmla="*/ 114 h 207"/>
                  <a:gd name="T46" fmla="*/ 121 w 155"/>
                  <a:gd name="T47" fmla="*/ 103 h 207"/>
                  <a:gd name="T48" fmla="*/ 132 w 155"/>
                  <a:gd name="T49" fmla="*/ 93 h 207"/>
                  <a:gd name="T50" fmla="*/ 143 w 155"/>
                  <a:gd name="T51" fmla="*/ 103 h 207"/>
                  <a:gd name="T52" fmla="*/ 132 w 155"/>
                  <a:gd name="T53" fmla="*/ 114 h 207"/>
                  <a:gd name="T54" fmla="*/ 143 w 155"/>
                  <a:gd name="T55" fmla="*/ 75 h 207"/>
                  <a:gd name="T56" fmla="*/ 138 w 155"/>
                  <a:gd name="T57" fmla="*/ 80 h 207"/>
                  <a:gd name="T58" fmla="*/ 84 w 155"/>
                  <a:gd name="T59" fmla="*/ 80 h 207"/>
                  <a:gd name="T60" fmla="*/ 84 w 155"/>
                  <a:gd name="T61" fmla="*/ 34 h 207"/>
                  <a:gd name="T62" fmla="*/ 138 w 155"/>
                  <a:gd name="T63" fmla="*/ 34 h 207"/>
                  <a:gd name="T64" fmla="*/ 143 w 155"/>
                  <a:gd name="T65" fmla="*/ 39 h 207"/>
                  <a:gd name="T66" fmla="*/ 143 w 155"/>
                  <a:gd name="T67" fmla="*/ 75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5" h="207">
                    <a:moveTo>
                      <a:pt x="147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64" y="29"/>
                      <a:pt x="64" y="29"/>
                      <a:pt x="64" y="29"/>
                    </a:cubicBezTo>
                    <a:cubicBezTo>
                      <a:pt x="70" y="29"/>
                      <a:pt x="75" y="34"/>
                      <a:pt x="75" y="40"/>
                    </a:cubicBezTo>
                    <a:cubicBezTo>
                      <a:pt x="75" y="162"/>
                      <a:pt x="75" y="162"/>
                      <a:pt x="75" y="162"/>
                    </a:cubicBezTo>
                    <a:cubicBezTo>
                      <a:pt x="75" y="168"/>
                      <a:pt x="70" y="173"/>
                      <a:pt x="64" y="173"/>
                    </a:cubicBezTo>
                    <a:cubicBezTo>
                      <a:pt x="7" y="173"/>
                      <a:pt x="7" y="173"/>
                      <a:pt x="7" y="173"/>
                    </a:cubicBezTo>
                    <a:cubicBezTo>
                      <a:pt x="7" y="186"/>
                      <a:pt x="7" y="186"/>
                      <a:pt x="7" y="186"/>
                    </a:cubicBezTo>
                    <a:cubicBezTo>
                      <a:pt x="35" y="186"/>
                      <a:pt x="35" y="186"/>
                      <a:pt x="35" y="186"/>
                    </a:cubicBezTo>
                    <a:cubicBezTo>
                      <a:pt x="42" y="186"/>
                      <a:pt x="48" y="192"/>
                      <a:pt x="48" y="199"/>
                    </a:cubicBezTo>
                    <a:cubicBezTo>
                      <a:pt x="48" y="207"/>
                      <a:pt x="48" y="207"/>
                      <a:pt x="48" y="207"/>
                    </a:cubicBezTo>
                    <a:cubicBezTo>
                      <a:pt x="147" y="207"/>
                      <a:pt x="147" y="207"/>
                      <a:pt x="147" y="207"/>
                    </a:cubicBezTo>
                    <a:cubicBezTo>
                      <a:pt x="151" y="207"/>
                      <a:pt x="155" y="204"/>
                      <a:pt x="155" y="200"/>
                    </a:cubicBezTo>
                    <a:cubicBezTo>
                      <a:pt x="155" y="7"/>
                      <a:pt x="155" y="7"/>
                      <a:pt x="155" y="7"/>
                    </a:cubicBezTo>
                    <a:cubicBezTo>
                      <a:pt x="155" y="3"/>
                      <a:pt x="151" y="0"/>
                      <a:pt x="147" y="0"/>
                    </a:cubicBezTo>
                    <a:close/>
                    <a:moveTo>
                      <a:pt x="100" y="114"/>
                    </a:moveTo>
                    <a:cubicBezTo>
                      <a:pt x="94" y="114"/>
                      <a:pt x="89" y="109"/>
                      <a:pt x="89" y="103"/>
                    </a:cubicBezTo>
                    <a:cubicBezTo>
                      <a:pt x="89" y="98"/>
                      <a:pt x="94" y="93"/>
                      <a:pt x="100" y="93"/>
                    </a:cubicBezTo>
                    <a:cubicBezTo>
                      <a:pt x="106" y="93"/>
                      <a:pt x="111" y="98"/>
                      <a:pt x="111" y="103"/>
                    </a:cubicBezTo>
                    <a:cubicBezTo>
                      <a:pt x="111" y="109"/>
                      <a:pt x="106" y="114"/>
                      <a:pt x="100" y="114"/>
                    </a:cubicBezTo>
                    <a:close/>
                    <a:moveTo>
                      <a:pt x="132" y="114"/>
                    </a:moveTo>
                    <a:cubicBezTo>
                      <a:pt x="126" y="114"/>
                      <a:pt x="121" y="109"/>
                      <a:pt x="121" y="103"/>
                    </a:cubicBezTo>
                    <a:cubicBezTo>
                      <a:pt x="121" y="98"/>
                      <a:pt x="126" y="93"/>
                      <a:pt x="132" y="93"/>
                    </a:cubicBezTo>
                    <a:cubicBezTo>
                      <a:pt x="138" y="93"/>
                      <a:pt x="143" y="98"/>
                      <a:pt x="143" y="103"/>
                    </a:cubicBezTo>
                    <a:cubicBezTo>
                      <a:pt x="143" y="109"/>
                      <a:pt x="138" y="114"/>
                      <a:pt x="132" y="114"/>
                    </a:cubicBezTo>
                    <a:close/>
                    <a:moveTo>
                      <a:pt x="143" y="75"/>
                    </a:moveTo>
                    <a:cubicBezTo>
                      <a:pt x="143" y="78"/>
                      <a:pt x="140" y="80"/>
                      <a:pt x="138" y="80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34"/>
                      <a:pt x="84" y="34"/>
                      <a:pt x="84" y="34"/>
                    </a:cubicBezTo>
                    <a:cubicBezTo>
                      <a:pt x="138" y="34"/>
                      <a:pt x="138" y="34"/>
                      <a:pt x="138" y="34"/>
                    </a:cubicBezTo>
                    <a:cubicBezTo>
                      <a:pt x="140" y="34"/>
                      <a:pt x="143" y="37"/>
                      <a:pt x="143" y="39"/>
                    </a:cubicBezTo>
                    <a:lnTo>
                      <a:pt x="143" y="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224" name="Freeform 121"/>
            <p:cNvSpPr>
              <a:spLocks noEditPoints="1"/>
            </p:cNvSpPr>
            <p:nvPr/>
          </p:nvSpPr>
          <p:spPr bwMode="auto">
            <a:xfrm>
              <a:off x="6347330" y="4225204"/>
              <a:ext cx="844550" cy="571500"/>
            </a:xfrm>
            <a:custGeom>
              <a:avLst/>
              <a:gdLst>
                <a:gd name="T0" fmla="*/ 8 w 225"/>
                <a:gd name="T1" fmla="*/ 0 h 152"/>
                <a:gd name="T2" fmla="*/ 0 w 225"/>
                <a:gd name="T3" fmla="*/ 145 h 152"/>
                <a:gd name="T4" fmla="*/ 217 w 225"/>
                <a:gd name="T5" fmla="*/ 152 h 152"/>
                <a:gd name="T6" fmla="*/ 225 w 225"/>
                <a:gd name="T7" fmla="*/ 8 h 152"/>
                <a:gd name="T8" fmla="*/ 206 w 225"/>
                <a:gd name="T9" fmla="*/ 18 h 152"/>
                <a:gd name="T10" fmla="*/ 193 w 225"/>
                <a:gd name="T11" fmla="*/ 48 h 152"/>
                <a:gd name="T12" fmla="*/ 191 w 225"/>
                <a:gd name="T13" fmla="*/ 35 h 152"/>
                <a:gd name="T14" fmla="*/ 174 w 225"/>
                <a:gd name="T15" fmla="*/ 38 h 152"/>
                <a:gd name="T16" fmla="*/ 169 w 225"/>
                <a:gd name="T17" fmla="*/ 48 h 152"/>
                <a:gd name="T18" fmla="*/ 166 w 225"/>
                <a:gd name="T19" fmla="*/ 35 h 152"/>
                <a:gd name="T20" fmla="*/ 149 w 225"/>
                <a:gd name="T21" fmla="*/ 38 h 152"/>
                <a:gd name="T22" fmla="*/ 95 w 225"/>
                <a:gd name="T23" fmla="*/ 48 h 152"/>
                <a:gd name="T24" fmla="*/ 93 w 225"/>
                <a:gd name="T25" fmla="*/ 35 h 152"/>
                <a:gd name="T26" fmla="*/ 76 w 225"/>
                <a:gd name="T27" fmla="*/ 38 h 152"/>
                <a:gd name="T28" fmla="*/ 57 w 225"/>
                <a:gd name="T29" fmla="*/ 48 h 152"/>
                <a:gd name="T30" fmla="*/ 55 w 225"/>
                <a:gd name="T31" fmla="*/ 35 h 152"/>
                <a:gd name="T32" fmla="*/ 37 w 225"/>
                <a:gd name="T33" fmla="*/ 38 h 152"/>
                <a:gd name="T34" fmla="*/ 19 w 225"/>
                <a:gd name="T35" fmla="*/ 48 h 152"/>
                <a:gd name="T36" fmla="*/ 206 w 225"/>
                <a:gd name="T37" fmla="*/ 18 h 152"/>
                <a:gd name="T38" fmla="*/ 176 w 225"/>
                <a:gd name="T39" fmla="*/ 79 h 152"/>
                <a:gd name="T40" fmla="*/ 174 w 225"/>
                <a:gd name="T41" fmla="*/ 92 h 152"/>
                <a:gd name="T42" fmla="*/ 155 w 225"/>
                <a:gd name="T43" fmla="*/ 82 h 152"/>
                <a:gd name="T44" fmla="*/ 138 w 225"/>
                <a:gd name="T45" fmla="*/ 79 h 152"/>
                <a:gd name="T46" fmla="*/ 135 w 225"/>
                <a:gd name="T47" fmla="*/ 92 h 152"/>
                <a:gd name="T48" fmla="*/ 122 w 225"/>
                <a:gd name="T49" fmla="*/ 82 h 152"/>
                <a:gd name="T50" fmla="*/ 105 w 225"/>
                <a:gd name="T51" fmla="*/ 79 h 152"/>
                <a:gd name="T52" fmla="*/ 103 w 225"/>
                <a:gd name="T53" fmla="*/ 92 h 152"/>
                <a:gd name="T54" fmla="*/ 77 w 225"/>
                <a:gd name="T55" fmla="*/ 82 h 152"/>
                <a:gd name="T56" fmla="*/ 60 w 225"/>
                <a:gd name="T57" fmla="*/ 79 h 152"/>
                <a:gd name="T58" fmla="*/ 57 w 225"/>
                <a:gd name="T59" fmla="*/ 92 h 152"/>
                <a:gd name="T60" fmla="*/ 19 w 225"/>
                <a:gd name="T61" fmla="*/ 61 h 152"/>
                <a:gd name="T62" fmla="*/ 37 w 225"/>
                <a:gd name="T63" fmla="*/ 72 h 152"/>
                <a:gd name="T64" fmla="*/ 55 w 225"/>
                <a:gd name="T65" fmla="*/ 74 h 152"/>
                <a:gd name="T66" fmla="*/ 57 w 225"/>
                <a:gd name="T67" fmla="*/ 61 h 152"/>
                <a:gd name="T68" fmla="*/ 76 w 225"/>
                <a:gd name="T69" fmla="*/ 72 h 152"/>
                <a:gd name="T70" fmla="*/ 93 w 225"/>
                <a:gd name="T71" fmla="*/ 74 h 152"/>
                <a:gd name="T72" fmla="*/ 95 w 225"/>
                <a:gd name="T73" fmla="*/ 61 h 152"/>
                <a:gd name="T74" fmla="*/ 149 w 225"/>
                <a:gd name="T75" fmla="*/ 72 h 152"/>
                <a:gd name="T76" fmla="*/ 166 w 225"/>
                <a:gd name="T77" fmla="*/ 74 h 152"/>
                <a:gd name="T78" fmla="*/ 169 w 225"/>
                <a:gd name="T79" fmla="*/ 61 h 152"/>
                <a:gd name="T80" fmla="*/ 174 w 225"/>
                <a:gd name="T81" fmla="*/ 72 h 152"/>
                <a:gd name="T82" fmla="*/ 191 w 225"/>
                <a:gd name="T83" fmla="*/ 74 h 152"/>
                <a:gd name="T84" fmla="*/ 193 w 225"/>
                <a:gd name="T85" fmla="*/ 61 h 152"/>
                <a:gd name="T86" fmla="*/ 206 w 225"/>
                <a:gd name="T87" fmla="*/ 92 h 152"/>
                <a:gd name="T88" fmla="*/ 193 w 225"/>
                <a:gd name="T89" fmla="*/ 82 h 152"/>
                <a:gd name="T90" fmla="*/ 19 w 225"/>
                <a:gd name="T91" fmla="*/ 134 h 152"/>
                <a:gd name="T92" fmla="*/ 57 w 225"/>
                <a:gd name="T93" fmla="*/ 105 h 152"/>
                <a:gd name="T94" fmla="*/ 60 w 225"/>
                <a:gd name="T95" fmla="*/ 118 h 152"/>
                <a:gd name="T96" fmla="*/ 77 w 225"/>
                <a:gd name="T97" fmla="*/ 115 h 152"/>
                <a:gd name="T98" fmla="*/ 103 w 225"/>
                <a:gd name="T99" fmla="*/ 105 h 152"/>
                <a:gd name="T100" fmla="*/ 105 w 225"/>
                <a:gd name="T101" fmla="*/ 118 h 152"/>
                <a:gd name="T102" fmla="*/ 122 w 225"/>
                <a:gd name="T103" fmla="*/ 115 h 152"/>
                <a:gd name="T104" fmla="*/ 135 w 225"/>
                <a:gd name="T105" fmla="*/ 105 h 152"/>
                <a:gd name="T106" fmla="*/ 138 w 225"/>
                <a:gd name="T107" fmla="*/ 118 h 152"/>
                <a:gd name="T108" fmla="*/ 155 w 225"/>
                <a:gd name="T109" fmla="*/ 115 h 152"/>
                <a:gd name="T110" fmla="*/ 174 w 225"/>
                <a:gd name="T111" fmla="*/ 105 h 152"/>
                <a:gd name="T112" fmla="*/ 176 w 225"/>
                <a:gd name="T113" fmla="*/ 118 h 152"/>
                <a:gd name="T114" fmla="*/ 193 w 225"/>
                <a:gd name="T115" fmla="*/ 115 h 152"/>
                <a:gd name="T116" fmla="*/ 206 w 225"/>
                <a:gd name="T117" fmla="*/ 105 h 152"/>
                <a:gd name="T118" fmla="*/ 19 w 225"/>
                <a:gd name="T119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5" h="152">
                  <a:moveTo>
                    <a:pt x="21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9"/>
                    <a:pt x="4" y="152"/>
                    <a:pt x="8" y="152"/>
                  </a:cubicBezTo>
                  <a:cubicBezTo>
                    <a:pt x="217" y="152"/>
                    <a:pt x="217" y="152"/>
                    <a:pt x="217" y="152"/>
                  </a:cubicBezTo>
                  <a:cubicBezTo>
                    <a:pt x="221" y="152"/>
                    <a:pt x="225" y="149"/>
                    <a:pt x="225" y="145"/>
                  </a:cubicBezTo>
                  <a:cubicBezTo>
                    <a:pt x="225" y="8"/>
                    <a:pt x="225" y="8"/>
                    <a:pt x="225" y="8"/>
                  </a:cubicBezTo>
                  <a:cubicBezTo>
                    <a:pt x="225" y="4"/>
                    <a:pt x="221" y="0"/>
                    <a:pt x="217" y="0"/>
                  </a:cubicBezTo>
                  <a:close/>
                  <a:moveTo>
                    <a:pt x="206" y="18"/>
                  </a:moveTo>
                  <a:cubicBezTo>
                    <a:pt x="206" y="48"/>
                    <a:pt x="206" y="48"/>
                    <a:pt x="206" y="48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37"/>
                    <a:pt x="192" y="35"/>
                    <a:pt x="191" y="35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5" y="35"/>
                    <a:pt x="174" y="37"/>
                    <a:pt x="174" y="38"/>
                  </a:cubicBezTo>
                  <a:cubicBezTo>
                    <a:pt x="174" y="48"/>
                    <a:pt x="174" y="48"/>
                    <a:pt x="174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69" y="37"/>
                    <a:pt x="168" y="35"/>
                    <a:pt x="166" y="35"/>
                  </a:cubicBezTo>
                  <a:cubicBezTo>
                    <a:pt x="152" y="35"/>
                    <a:pt x="152" y="35"/>
                    <a:pt x="152" y="35"/>
                  </a:cubicBezTo>
                  <a:cubicBezTo>
                    <a:pt x="150" y="35"/>
                    <a:pt x="149" y="37"/>
                    <a:pt x="149" y="38"/>
                  </a:cubicBezTo>
                  <a:cubicBezTo>
                    <a:pt x="149" y="48"/>
                    <a:pt x="149" y="48"/>
                    <a:pt x="149" y="48"/>
                  </a:cubicBezTo>
                  <a:cubicBezTo>
                    <a:pt x="95" y="48"/>
                    <a:pt x="95" y="48"/>
                    <a:pt x="95" y="48"/>
                  </a:cubicBezTo>
                  <a:cubicBezTo>
                    <a:pt x="95" y="38"/>
                    <a:pt x="95" y="38"/>
                    <a:pt x="95" y="38"/>
                  </a:cubicBezTo>
                  <a:cubicBezTo>
                    <a:pt x="95" y="37"/>
                    <a:pt x="94" y="35"/>
                    <a:pt x="93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7" y="35"/>
                    <a:pt x="76" y="37"/>
                    <a:pt x="76" y="3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7"/>
                    <a:pt x="56" y="35"/>
                    <a:pt x="55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39" y="35"/>
                    <a:pt x="37" y="37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18"/>
                    <a:pt x="19" y="18"/>
                    <a:pt x="19" y="18"/>
                  </a:cubicBezTo>
                  <a:lnTo>
                    <a:pt x="206" y="18"/>
                  </a:lnTo>
                  <a:close/>
                  <a:moveTo>
                    <a:pt x="191" y="79"/>
                  </a:moveTo>
                  <a:cubicBezTo>
                    <a:pt x="176" y="79"/>
                    <a:pt x="176" y="79"/>
                    <a:pt x="176" y="79"/>
                  </a:cubicBezTo>
                  <a:cubicBezTo>
                    <a:pt x="175" y="79"/>
                    <a:pt x="174" y="80"/>
                    <a:pt x="174" y="82"/>
                  </a:cubicBezTo>
                  <a:cubicBezTo>
                    <a:pt x="174" y="92"/>
                    <a:pt x="174" y="92"/>
                    <a:pt x="174" y="92"/>
                  </a:cubicBezTo>
                  <a:cubicBezTo>
                    <a:pt x="155" y="92"/>
                    <a:pt x="155" y="92"/>
                    <a:pt x="155" y="92"/>
                  </a:cubicBezTo>
                  <a:cubicBezTo>
                    <a:pt x="155" y="82"/>
                    <a:pt x="155" y="82"/>
                    <a:pt x="155" y="82"/>
                  </a:cubicBezTo>
                  <a:cubicBezTo>
                    <a:pt x="155" y="80"/>
                    <a:pt x="154" y="79"/>
                    <a:pt x="153" y="79"/>
                  </a:cubicBezTo>
                  <a:cubicBezTo>
                    <a:pt x="138" y="79"/>
                    <a:pt x="138" y="79"/>
                    <a:pt x="138" y="79"/>
                  </a:cubicBezTo>
                  <a:cubicBezTo>
                    <a:pt x="137" y="79"/>
                    <a:pt x="135" y="80"/>
                    <a:pt x="135" y="82"/>
                  </a:cubicBezTo>
                  <a:cubicBezTo>
                    <a:pt x="135" y="92"/>
                    <a:pt x="135" y="92"/>
                    <a:pt x="135" y="92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22" y="80"/>
                    <a:pt x="121" y="79"/>
                    <a:pt x="120" y="79"/>
                  </a:cubicBezTo>
                  <a:cubicBezTo>
                    <a:pt x="105" y="79"/>
                    <a:pt x="105" y="79"/>
                    <a:pt x="105" y="79"/>
                  </a:cubicBezTo>
                  <a:cubicBezTo>
                    <a:pt x="104" y="79"/>
                    <a:pt x="103" y="80"/>
                    <a:pt x="103" y="8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77" y="92"/>
                    <a:pt x="77" y="92"/>
                    <a:pt x="77" y="92"/>
                  </a:cubicBezTo>
                  <a:cubicBezTo>
                    <a:pt x="77" y="82"/>
                    <a:pt x="77" y="82"/>
                    <a:pt x="77" y="82"/>
                  </a:cubicBezTo>
                  <a:cubicBezTo>
                    <a:pt x="77" y="80"/>
                    <a:pt x="76" y="79"/>
                    <a:pt x="74" y="79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58" y="79"/>
                    <a:pt x="57" y="80"/>
                    <a:pt x="57" y="82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19" y="92"/>
                    <a:pt x="19" y="92"/>
                    <a:pt x="19" y="92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7" y="73"/>
                    <a:pt x="39" y="74"/>
                    <a:pt x="40" y="74"/>
                  </a:cubicBezTo>
                  <a:cubicBezTo>
                    <a:pt x="55" y="74"/>
                    <a:pt x="55" y="74"/>
                    <a:pt x="55" y="74"/>
                  </a:cubicBezTo>
                  <a:cubicBezTo>
                    <a:pt x="56" y="74"/>
                    <a:pt x="57" y="73"/>
                    <a:pt x="57" y="72"/>
                  </a:cubicBezTo>
                  <a:cubicBezTo>
                    <a:pt x="57" y="61"/>
                    <a:pt x="57" y="61"/>
                    <a:pt x="57" y="61"/>
                  </a:cubicBezTo>
                  <a:cubicBezTo>
                    <a:pt x="76" y="61"/>
                    <a:pt x="76" y="61"/>
                    <a:pt x="76" y="61"/>
                  </a:cubicBezTo>
                  <a:cubicBezTo>
                    <a:pt x="76" y="72"/>
                    <a:pt x="76" y="72"/>
                    <a:pt x="76" y="72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93" y="74"/>
                    <a:pt x="93" y="74"/>
                    <a:pt x="93" y="74"/>
                  </a:cubicBezTo>
                  <a:cubicBezTo>
                    <a:pt x="94" y="74"/>
                    <a:pt x="95" y="73"/>
                    <a:pt x="95" y="72"/>
                  </a:cubicBezTo>
                  <a:cubicBezTo>
                    <a:pt x="95" y="61"/>
                    <a:pt x="95" y="61"/>
                    <a:pt x="95" y="61"/>
                  </a:cubicBezTo>
                  <a:cubicBezTo>
                    <a:pt x="149" y="61"/>
                    <a:pt x="149" y="61"/>
                    <a:pt x="149" y="61"/>
                  </a:cubicBezTo>
                  <a:cubicBezTo>
                    <a:pt x="149" y="72"/>
                    <a:pt x="149" y="72"/>
                    <a:pt x="149" y="72"/>
                  </a:cubicBezTo>
                  <a:cubicBezTo>
                    <a:pt x="149" y="73"/>
                    <a:pt x="150" y="74"/>
                    <a:pt x="152" y="74"/>
                  </a:cubicBezTo>
                  <a:cubicBezTo>
                    <a:pt x="166" y="74"/>
                    <a:pt x="166" y="74"/>
                    <a:pt x="166" y="74"/>
                  </a:cubicBezTo>
                  <a:cubicBezTo>
                    <a:pt x="168" y="74"/>
                    <a:pt x="169" y="73"/>
                    <a:pt x="169" y="72"/>
                  </a:cubicBezTo>
                  <a:cubicBezTo>
                    <a:pt x="169" y="61"/>
                    <a:pt x="169" y="61"/>
                    <a:pt x="169" y="61"/>
                  </a:cubicBezTo>
                  <a:cubicBezTo>
                    <a:pt x="174" y="61"/>
                    <a:pt x="174" y="61"/>
                    <a:pt x="174" y="61"/>
                  </a:cubicBezTo>
                  <a:cubicBezTo>
                    <a:pt x="174" y="72"/>
                    <a:pt x="174" y="72"/>
                    <a:pt x="174" y="72"/>
                  </a:cubicBezTo>
                  <a:cubicBezTo>
                    <a:pt x="174" y="73"/>
                    <a:pt x="175" y="74"/>
                    <a:pt x="176" y="74"/>
                  </a:cubicBezTo>
                  <a:cubicBezTo>
                    <a:pt x="191" y="74"/>
                    <a:pt x="191" y="74"/>
                    <a:pt x="191" y="74"/>
                  </a:cubicBezTo>
                  <a:cubicBezTo>
                    <a:pt x="192" y="74"/>
                    <a:pt x="193" y="73"/>
                    <a:pt x="193" y="72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206" y="61"/>
                    <a:pt x="206" y="61"/>
                    <a:pt x="206" y="61"/>
                  </a:cubicBezTo>
                  <a:cubicBezTo>
                    <a:pt x="206" y="92"/>
                    <a:pt x="206" y="92"/>
                    <a:pt x="206" y="92"/>
                  </a:cubicBezTo>
                  <a:cubicBezTo>
                    <a:pt x="193" y="92"/>
                    <a:pt x="193" y="92"/>
                    <a:pt x="193" y="92"/>
                  </a:cubicBezTo>
                  <a:cubicBezTo>
                    <a:pt x="193" y="82"/>
                    <a:pt x="193" y="82"/>
                    <a:pt x="193" y="82"/>
                  </a:cubicBezTo>
                  <a:cubicBezTo>
                    <a:pt x="193" y="80"/>
                    <a:pt x="192" y="79"/>
                    <a:pt x="191" y="79"/>
                  </a:cubicBezTo>
                  <a:close/>
                  <a:moveTo>
                    <a:pt x="19" y="134"/>
                  </a:moveTo>
                  <a:cubicBezTo>
                    <a:pt x="19" y="105"/>
                    <a:pt x="19" y="105"/>
                    <a:pt x="19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57" y="117"/>
                    <a:pt x="58" y="118"/>
                    <a:pt x="60" y="118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6" y="118"/>
                    <a:pt x="77" y="117"/>
                    <a:pt x="77" y="11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103" y="105"/>
                    <a:pt x="103" y="105"/>
                    <a:pt x="103" y="105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3" y="117"/>
                    <a:pt x="104" y="118"/>
                    <a:pt x="105" y="118"/>
                  </a:cubicBezTo>
                  <a:cubicBezTo>
                    <a:pt x="120" y="118"/>
                    <a:pt x="120" y="118"/>
                    <a:pt x="120" y="118"/>
                  </a:cubicBezTo>
                  <a:cubicBezTo>
                    <a:pt x="121" y="118"/>
                    <a:pt x="122" y="117"/>
                    <a:pt x="122" y="115"/>
                  </a:cubicBezTo>
                  <a:cubicBezTo>
                    <a:pt x="122" y="105"/>
                    <a:pt x="122" y="105"/>
                    <a:pt x="122" y="105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7"/>
                    <a:pt x="137" y="118"/>
                    <a:pt x="138" y="118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4" y="118"/>
                    <a:pt x="155" y="117"/>
                    <a:pt x="155" y="11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4" y="117"/>
                    <a:pt x="175" y="118"/>
                    <a:pt x="176" y="118"/>
                  </a:cubicBezTo>
                  <a:cubicBezTo>
                    <a:pt x="191" y="118"/>
                    <a:pt x="191" y="118"/>
                    <a:pt x="191" y="118"/>
                  </a:cubicBezTo>
                  <a:cubicBezTo>
                    <a:pt x="192" y="118"/>
                    <a:pt x="193" y="117"/>
                    <a:pt x="193" y="115"/>
                  </a:cubicBezTo>
                  <a:cubicBezTo>
                    <a:pt x="193" y="105"/>
                    <a:pt x="193" y="105"/>
                    <a:pt x="193" y="105"/>
                  </a:cubicBezTo>
                  <a:cubicBezTo>
                    <a:pt x="206" y="105"/>
                    <a:pt x="206" y="105"/>
                    <a:pt x="206" y="105"/>
                  </a:cubicBezTo>
                  <a:cubicBezTo>
                    <a:pt x="206" y="134"/>
                    <a:pt x="206" y="134"/>
                    <a:pt x="206" y="134"/>
                  </a:cubicBezTo>
                  <a:lnTo>
                    <a:pt x="19" y="1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grpSp>
          <p:nvGrpSpPr>
            <p:cNvPr id="225" name="组合 224"/>
            <p:cNvGrpSpPr/>
            <p:nvPr/>
          </p:nvGrpSpPr>
          <p:grpSpPr>
            <a:xfrm>
              <a:off x="4848730" y="4134717"/>
              <a:ext cx="795338" cy="788988"/>
              <a:chOff x="4848730" y="4134717"/>
              <a:chExt cx="795338" cy="788988"/>
            </a:xfrm>
            <a:grpFill/>
          </p:grpSpPr>
          <p:sp>
            <p:nvSpPr>
              <p:cNvPr id="234" name="Freeform 124"/>
              <p:cNvSpPr>
                <a:spLocks noEditPoints="1"/>
              </p:cNvSpPr>
              <p:nvPr/>
            </p:nvSpPr>
            <p:spPr bwMode="auto">
              <a:xfrm>
                <a:off x="4848730" y="4134717"/>
                <a:ext cx="322263" cy="769938"/>
              </a:xfrm>
              <a:custGeom>
                <a:avLst/>
                <a:gdLst>
                  <a:gd name="T0" fmla="*/ 52 w 86"/>
                  <a:gd name="T1" fmla="*/ 200 h 205"/>
                  <a:gd name="T2" fmla="*/ 43 w 86"/>
                  <a:gd name="T3" fmla="*/ 192 h 205"/>
                  <a:gd name="T4" fmla="*/ 52 w 86"/>
                  <a:gd name="T5" fmla="*/ 184 h 205"/>
                  <a:gd name="T6" fmla="*/ 55 w 86"/>
                  <a:gd name="T7" fmla="*/ 184 h 205"/>
                  <a:gd name="T8" fmla="*/ 61 w 86"/>
                  <a:gd name="T9" fmla="*/ 167 h 205"/>
                  <a:gd name="T10" fmla="*/ 58 w 86"/>
                  <a:gd name="T11" fmla="*/ 168 h 205"/>
                  <a:gd name="T12" fmla="*/ 54 w 86"/>
                  <a:gd name="T13" fmla="*/ 165 h 205"/>
                  <a:gd name="T14" fmla="*/ 58 w 86"/>
                  <a:gd name="T15" fmla="*/ 161 h 205"/>
                  <a:gd name="T16" fmla="*/ 62 w 86"/>
                  <a:gd name="T17" fmla="*/ 164 h 205"/>
                  <a:gd name="T18" fmla="*/ 72 w 86"/>
                  <a:gd name="T19" fmla="*/ 134 h 205"/>
                  <a:gd name="T20" fmla="*/ 72 w 86"/>
                  <a:gd name="T21" fmla="*/ 21 h 205"/>
                  <a:gd name="T22" fmla="*/ 76 w 86"/>
                  <a:gd name="T23" fmla="*/ 21 h 205"/>
                  <a:gd name="T24" fmla="*/ 86 w 86"/>
                  <a:gd name="T25" fmla="*/ 10 h 205"/>
                  <a:gd name="T26" fmla="*/ 76 w 86"/>
                  <a:gd name="T27" fmla="*/ 0 h 205"/>
                  <a:gd name="T28" fmla="*/ 11 w 86"/>
                  <a:gd name="T29" fmla="*/ 0 h 205"/>
                  <a:gd name="T30" fmla="*/ 0 w 86"/>
                  <a:gd name="T31" fmla="*/ 10 h 205"/>
                  <a:gd name="T32" fmla="*/ 11 w 86"/>
                  <a:gd name="T33" fmla="*/ 21 h 205"/>
                  <a:gd name="T34" fmla="*/ 16 w 86"/>
                  <a:gd name="T35" fmla="*/ 21 h 205"/>
                  <a:gd name="T36" fmla="*/ 16 w 86"/>
                  <a:gd name="T37" fmla="*/ 188 h 205"/>
                  <a:gd name="T38" fmla="*/ 33 w 86"/>
                  <a:gd name="T39" fmla="*/ 205 h 205"/>
                  <a:gd name="T40" fmla="*/ 55 w 86"/>
                  <a:gd name="T41" fmla="*/ 205 h 205"/>
                  <a:gd name="T42" fmla="*/ 58 w 86"/>
                  <a:gd name="T43" fmla="*/ 205 h 205"/>
                  <a:gd name="T44" fmla="*/ 55 w 86"/>
                  <a:gd name="T45" fmla="*/ 199 h 205"/>
                  <a:gd name="T46" fmla="*/ 52 w 86"/>
                  <a:gd name="T47" fmla="*/ 200 h 205"/>
                  <a:gd name="T48" fmla="*/ 28 w 86"/>
                  <a:gd name="T49" fmla="*/ 135 h 205"/>
                  <a:gd name="T50" fmla="*/ 28 w 86"/>
                  <a:gd name="T51" fmla="*/ 21 h 205"/>
                  <a:gd name="T52" fmla="*/ 59 w 86"/>
                  <a:gd name="T53" fmla="*/ 21 h 205"/>
                  <a:gd name="T54" fmla="*/ 59 w 86"/>
                  <a:gd name="T55" fmla="*/ 135 h 205"/>
                  <a:gd name="T56" fmla="*/ 28 w 86"/>
                  <a:gd name="T57" fmla="*/ 135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6" h="205">
                    <a:moveTo>
                      <a:pt x="52" y="200"/>
                    </a:moveTo>
                    <a:cubicBezTo>
                      <a:pt x="47" y="200"/>
                      <a:pt x="43" y="196"/>
                      <a:pt x="43" y="192"/>
                    </a:cubicBezTo>
                    <a:cubicBezTo>
                      <a:pt x="43" y="187"/>
                      <a:pt x="47" y="184"/>
                      <a:pt x="52" y="184"/>
                    </a:cubicBezTo>
                    <a:cubicBezTo>
                      <a:pt x="53" y="184"/>
                      <a:pt x="54" y="184"/>
                      <a:pt x="55" y="184"/>
                    </a:cubicBezTo>
                    <a:cubicBezTo>
                      <a:pt x="61" y="167"/>
                      <a:pt x="61" y="167"/>
                      <a:pt x="61" y="167"/>
                    </a:cubicBezTo>
                    <a:cubicBezTo>
                      <a:pt x="60" y="168"/>
                      <a:pt x="59" y="168"/>
                      <a:pt x="58" y="168"/>
                    </a:cubicBezTo>
                    <a:cubicBezTo>
                      <a:pt x="55" y="168"/>
                      <a:pt x="54" y="167"/>
                      <a:pt x="54" y="165"/>
                    </a:cubicBezTo>
                    <a:cubicBezTo>
                      <a:pt x="54" y="162"/>
                      <a:pt x="55" y="161"/>
                      <a:pt x="58" y="161"/>
                    </a:cubicBezTo>
                    <a:cubicBezTo>
                      <a:pt x="60" y="161"/>
                      <a:pt x="61" y="162"/>
                      <a:pt x="62" y="164"/>
                    </a:cubicBezTo>
                    <a:cubicBezTo>
                      <a:pt x="72" y="134"/>
                      <a:pt x="72" y="134"/>
                      <a:pt x="72" y="134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82" y="21"/>
                      <a:pt x="86" y="16"/>
                      <a:pt x="86" y="10"/>
                    </a:cubicBezTo>
                    <a:cubicBezTo>
                      <a:pt x="86" y="5"/>
                      <a:pt x="82" y="0"/>
                      <a:pt x="76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0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188"/>
                      <a:pt x="16" y="188"/>
                      <a:pt x="16" y="188"/>
                    </a:cubicBezTo>
                    <a:cubicBezTo>
                      <a:pt x="16" y="198"/>
                      <a:pt x="23" y="205"/>
                      <a:pt x="33" y="205"/>
                    </a:cubicBezTo>
                    <a:cubicBezTo>
                      <a:pt x="55" y="205"/>
                      <a:pt x="55" y="205"/>
                      <a:pt x="55" y="205"/>
                    </a:cubicBezTo>
                    <a:cubicBezTo>
                      <a:pt x="56" y="205"/>
                      <a:pt x="57" y="205"/>
                      <a:pt x="58" y="205"/>
                    </a:cubicBezTo>
                    <a:cubicBezTo>
                      <a:pt x="57" y="203"/>
                      <a:pt x="56" y="201"/>
                      <a:pt x="55" y="199"/>
                    </a:cubicBezTo>
                    <a:cubicBezTo>
                      <a:pt x="54" y="200"/>
                      <a:pt x="53" y="200"/>
                      <a:pt x="52" y="200"/>
                    </a:cubicBezTo>
                    <a:close/>
                    <a:moveTo>
                      <a:pt x="28" y="135"/>
                    </a:moveTo>
                    <a:cubicBezTo>
                      <a:pt x="28" y="21"/>
                      <a:pt x="28" y="21"/>
                      <a:pt x="28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135"/>
                      <a:pt x="59" y="135"/>
                      <a:pt x="59" y="135"/>
                    </a:cubicBezTo>
                    <a:lnTo>
                      <a:pt x="28" y="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5" name="Freeform 125"/>
              <p:cNvSpPr>
                <a:spLocks noEditPoints="1"/>
              </p:cNvSpPr>
              <p:nvPr/>
            </p:nvSpPr>
            <p:spPr bwMode="auto">
              <a:xfrm>
                <a:off x="5066218" y="4198217"/>
                <a:ext cx="577850" cy="725488"/>
              </a:xfrm>
              <a:custGeom>
                <a:avLst/>
                <a:gdLst>
                  <a:gd name="T0" fmla="*/ 118 w 154"/>
                  <a:gd name="T1" fmla="*/ 69 h 193"/>
                  <a:gd name="T2" fmla="*/ 118 w 154"/>
                  <a:gd name="T3" fmla="*/ 22 h 193"/>
                  <a:gd name="T4" fmla="*/ 126 w 154"/>
                  <a:gd name="T5" fmla="*/ 11 h 193"/>
                  <a:gd name="T6" fmla="*/ 115 w 154"/>
                  <a:gd name="T7" fmla="*/ 0 h 193"/>
                  <a:gd name="T8" fmla="*/ 39 w 154"/>
                  <a:gd name="T9" fmla="*/ 0 h 193"/>
                  <a:gd name="T10" fmla="*/ 28 w 154"/>
                  <a:gd name="T11" fmla="*/ 11 h 193"/>
                  <a:gd name="T12" fmla="*/ 34 w 154"/>
                  <a:gd name="T13" fmla="*/ 21 h 193"/>
                  <a:gd name="T14" fmla="*/ 34 w 154"/>
                  <a:gd name="T15" fmla="*/ 69 h 193"/>
                  <a:gd name="T16" fmla="*/ 0 w 154"/>
                  <a:gd name="T17" fmla="*/ 174 h 193"/>
                  <a:gd name="T18" fmla="*/ 19 w 154"/>
                  <a:gd name="T19" fmla="*/ 192 h 193"/>
                  <a:gd name="T20" fmla="*/ 19 w 154"/>
                  <a:gd name="T21" fmla="*/ 192 h 193"/>
                  <a:gd name="T22" fmla="*/ 19 w 154"/>
                  <a:gd name="T23" fmla="*/ 192 h 193"/>
                  <a:gd name="T24" fmla="*/ 25 w 154"/>
                  <a:gd name="T25" fmla="*/ 193 h 193"/>
                  <a:gd name="T26" fmla="*/ 129 w 154"/>
                  <a:gd name="T27" fmla="*/ 193 h 193"/>
                  <a:gd name="T28" fmla="*/ 154 w 154"/>
                  <a:gd name="T29" fmla="*/ 174 h 193"/>
                  <a:gd name="T30" fmla="*/ 118 w 154"/>
                  <a:gd name="T31" fmla="*/ 69 h 193"/>
                  <a:gd name="T32" fmla="*/ 49 w 154"/>
                  <a:gd name="T33" fmla="*/ 72 h 193"/>
                  <a:gd name="T34" fmla="*/ 49 w 154"/>
                  <a:gd name="T35" fmla="*/ 26 h 193"/>
                  <a:gd name="T36" fmla="*/ 104 w 154"/>
                  <a:gd name="T37" fmla="*/ 26 h 193"/>
                  <a:gd name="T38" fmla="*/ 104 w 154"/>
                  <a:gd name="T39" fmla="*/ 72 h 193"/>
                  <a:gd name="T40" fmla="*/ 109 w 154"/>
                  <a:gd name="T41" fmla="*/ 87 h 193"/>
                  <a:gd name="T42" fmla="*/ 44 w 154"/>
                  <a:gd name="T43" fmla="*/ 87 h 193"/>
                  <a:gd name="T44" fmla="*/ 49 w 154"/>
                  <a:gd name="T45" fmla="*/ 72 h 193"/>
                  <a:gd name="T46" fmla="*/ 58 w 154"/>
                  <a:gd name="T47" fmla="*/ 138 h 193"/>
                  <a:gd name="T48" fmla="*/ 54 w 154"/>
                  <a:gd name="T49" fmla="*/ 135 h 193"/>
                  <a:gd name="T50" fmla="*/ 58 w 154"/>
                  <a:gd name="T51" fmla="*/ 131 h 193"/>
                  <a:gd name="T52" fmla="*/ 62 w 154"/>
                  <a:gd name="T53" fmla="*/ 135 h 193"/>
                  <a:gd name="T54" fmla="*/ 58 w 154"/>
                  <a:gd name="T55" fmla="*/ 138 h 193"/>
                  <a:gd name="T56" fmla="*/ 80 w 154"/>
                  <a:gd name="T57" fmla="*/ 146 h 193"/>
                  <a:gd name="T58" fmla="*/ 76 w 154"/>
                  <a:gd name="T59" fmla="*/ 142 h 193"/>
                  <a:gd name="T60" fmla="*/ 80 w 154"/>
                  <a:gd name="T61" fmla="*/ 138 h 193"/>
                  <a:gd name="T62" fmla="*/ 84 w 154"/>
                  <a:gd name="T63" fmla="*/ 142 h 193"/>
                  <a:gd name="T64" fmla="*/ 80 w 154"/>
                  <a:gd name="T65" fmla="*/ 146 h 193"/>
                  <a:gd name="T66" fmla="*/ 80 w 154"/>
                  <a:gd name="T67" fmla="*/ 108 h 193"/>
                  <a:gd name="T68" fmla="*/ 84 w 154"/>
                  <a:gd name="T69" fmla="*/ 104 h 193"/>
                  <a:gd name="T70" fmla="*/ 88 w 154"/>
                  <a:gd name="T71" fmla="*/ 108 h 193"/>
                  <a:gd name="T72" fmla="*/ 84 w 154"/>
                  <a:gd name="T73" fmla="*/ 111 h 193"/>
                  <a:gd name="T74" fmla="*/ 80 w 154"/>
                  <a:gd name="T75" fmla="*/ 108 h 193"/>
                  <a:gd name="T76" fmla="*/ 90 w 154"/>
                  <a:gd name="T77" fmla="*/ 173 h 193"/>
                  <a:gd name="T78" fmla="*/ 86 w 154"/>
                  <a:gd name="T79" fmla="*/ 169 h 193"/>
                  <a:gd name="T80" fmla="*/ 90 w 154"/>
                  <a:gd name="T81" fmla="*/ 165 h 193"/>
                  <a:gd name="T82" fmla="*/ 94 w 154"/>
                  <a:gd name="T83" fmla="*/ 169 h 193"/>
                  <a:gd name="T84" fmla="*/ 90 w 154"/>
                  <a:gd name="T85" fmla="*/ 173 h 193"/>
                  <a:gd name="T86" fmla="*/ 104 w 154"/>
                  <a:gd name="T87" fmla="*/ 145 h 193"/>
                  <a:gd name="T88" fmla="*/ 108 w 154"/>
                  <a:gd name="T89" fmla="*/ 141 h 193"/>
                  <a:gd name="T90" fmla="*/ 112 w 154"/>
                  <a:gd name="T91" fmla="*/ 145 h 193"/>
                  <a:gd name="T92" fmla="*/ 108 w 154"/>
                  <a:gd name="T93" fmla="*/ 149 h 193"/>
                  <a:gd name="T94" fmla="*/ 104 w 154"/>
                  <a:gd name="T95" fmla="*/ 145 h 193"/>
                  <a:gd name="T96" fmla="*/ 117 w 154"/>
                  <a:gd name="T97" fmla="*/ 167 h 193"/>
                  <a:gd name="T98" fmla="*/ 109 w 154"/>
                  <a:gd name="T99" fmla="*/ 159 h 193"/>
                  <a:gd name="T100" fmla="*/ 117 w 154"/>
                  <a:gd name="T101" fmla="*/ 151 h 193"/>
                  <a:gd name="T102" fmla="*/ 126 w 154"/>
                  <a:gd name="T103" fmla="*/ 159 h 193"/>
                  <a:gd name="T104" fmla="*/ 117 w 154"/>
                  <a:gd name="T105" fmla="*/ 167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4" h="193">
                    <a:moveTo>
                      <a:pt x="118" y="69"/>
                    </a:moveTo>
                    <a:cubicBezTo>
                      <a:pt x="118" y="22"/>
                      <a:pt x="118" y="22"/>
                      <a:pt x="118" y="22"/>
                    </a:cubicBezTo>
                    <a:cubicBezTo>
                      <a:pt x="123" y="20"/>
                      <a:pt x="126" y="16"/>
                      <a:pt x="126" y="11"/>
                    </a:cubicBezTo>
                    <a:cubicBezTo>
                      <a:pt x="126" y="5"/>
                      <a:pt x="121" y="0"/>
                      <a:pt x="115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3" y="0"/>
                      <a:pt x="28" y="5"/>
                      <a:pt x="28" y="11"/>
                    </a:cubicBezTo>
                    <a:cubicBezTo>
                      <a:pt x="28" y="16"/>
                      <a:pt x="31" y="19"/>
                      <a:pt x="34" y="21"/>
                    </a:cubicBezTo>
                    <a:cubicBezTo>
                      <a:pt x="34" y="69"/>
                      <a:pt x="34" y="69"/>
                      <a:pt x="34" y="69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83"/>
                      <a:pt x="8" y="190"/>
                      <a:pt x="19" y="192"/>
                    </a:cubicBezTo>
                    <a:cubicBezTo>
                      <a:pt x="19" y="192"/>
                      <a:pt x="19" y="192"/>
                      <a:pt x="19" y="192"/>
                    </a:cubicBezTo>
                    <a:cubicBezTo>
                      <a:pt x="19" y="192"/>
                      <a:pt x="19" y="192"/>
                      <a:pt x="19" y="192"/>
                    </a:cubicBezTo>
                    <a:cubicBezTo>
                      <a:pt x="21" y="193"/>
                      <a:pt x="23" y="193"/>
                      <a:pt x="25" y="193"/>
                    </a:cubicBezTo>
                    <a:cubicBezTo>
                      <a:pt x="129" y="193"/>
                      <a:pt x="129" y="193"/>
                      <a:pt x="129" y="193"/>
                    </a:cubicBezTo>
                    <a:cubicBezTo>
                      <a:pt x="143" y="193"/>
                      <a:pt x="154" y="184"/>
                      <a:pt x="154" y="174"/>
                    </a:cubicBezTo>
                    <a:lnTo>
                      <a:pt x="118" y="69"/>
                    </a:lnTo>
                    <a:close/>
                    <a:moveTo>
                      <a:pt x="49" y="72"/>
                    </a:moveTo>
                    <a:cubicBezTo>
                      <a:pt x="49" y="26"/>
                      <a:pt x="49" y="26"/>
                      <a:pt x="49" y="26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104" y="72"/>
                      <a:pt x="104" y="72"/>
                      <a:pt x="104" y="72"/>
                    </a:cubicBezTo>
                    <a:cubicBezTo>
                      <a:pt x="109" y="87"/>
                      <a:pt x="109" y="87"/>
                      <a:pt x="109" y="87"/>
                    </a:cubicBezTo>
                    <a:cubicBezTo>
                      <a:pt x="44" y="87"/>
                      <a:pt x="44" y="87"/>
                      <a:pt x="44" y="87"/>
                    </a:cubicBezTo>
                    <a:lnTo>
                      <a:pt x="49" y="72"/>
                    </a:lnTo>
                    <a:close/>
                    <a:moveTo>
                      <a:pt x="58" y="138"/>
                    </a:moveTo>
                    <a:cubicBezTo>
                      <a:pt x="55" y="138"/>
                      <a:pt x="54" y="137"/>
                      <a:pt x="54" y="135"/>
                    </a:cubicBezTo>
                    <a:cubicBezTo>
                      <a:pt x="54" y="132"/>
                      <a:pt x="55" y="131"/>
                      <a:pt x="58" y="131"/>
                    </a:cubicBezTo>
                    <a:cubicBezTo>
                      <a:pt x="60" y="131"/>
                      <a:pt x="62" y="132"/>
                      <a:pt x="62" y="135"/>
                    </a:cubicBezTo>
                    <a:cubicBezTo>
                      <a:pt x="62" y="137"/>
                      <a:pt x="60" y="138"/>
                      <a:pt x="58" y="138"/>
                    </a:cubicBezTo>
                    <a:close/>
                    <a:moveTo>
                      <a:pt x="80" y="146"/>
                    </a:moveTo>
                    <a:cubicBezTo>
                      <a:pt x="78" y="146"/>
                      <a:pt x="76" y="144"/>
                      <a:pt x="76" y="142"/>
                    </a:cubicBezTo>
                    <a:cubicBezTo>
                      <a:pt x="76" y="140"/>
                      <a:pt x="78" y="138"/>
                      <a:pt x="80" y="138"/>
                    </a:cubicBezTo>
                    <a:cubicBezTo>
                      <a:pt x="82" y="138"/>
                      <a:pt x="84" y="140"/>
                      <a:pt x="84" y="142"/>
                    </a:cubicBezTo>
                    <a:cubicBezTo>
                      <a:pt x="84" y="144"/>
                      <a:pt x="82" y="146"/>
                      <a:pt x="80" y="146"/>
                    </a:cubicBezTo>
                    <a:close/>
                    <a:moveTo>
                      <a:pt x="80" y="108"/>
                    </a:moveTo>
                    <a:cubicBezTo>
                      <a:pt x="80" y="105"/>
                      <a:pt x="82" y="104"/>
                      <a:pt x="84" y="104"/>
                    </a:cubicBezTo>
                    <a:cubicBezTo>
                      <a:pt x="87" y="104"/>
                      <a:pt x="88" y="105"/>
                      <a:pt x="88" y="108"/>
                    </a:cubicBezTo>
                    <a:cubicBezTo>
                      <a:pt x="88" y="110"/>
                      <a:pt x="87" y="111"/>
                      <a:pt x="84" y="111"/>
                    </a:cubicBezTo>
                    <a:cubicBezTo>
                      <a:pt x="82" y="111"/>
                      <a:pt x="80" y="110"/>
                      <a:pt x="80" y="108"/>
                    </a:cubicBezTo>
                    <a:close/>
                    <a:moveTo>
                      <a:pt x="90" y="173"/>
                    </a:moveTo>
                    <a:cubicBezTo>
                      <a:pt x="88" y="173"/>
                      <a:pt x="86" y="171"/>
                      <a:pt x="86" y="169"/>
                    </a:cubicBezTo>
                    <a:cubicBezTo>
                      <a:pt x="86" y="167"/>
                      <a:pt x="88" y="165"/>
                      <a:pt x="90" y="165"/>
                    </a:cubicBezTo>
                    <a:cubicBezTo>
                      <a:pt x="92" y="165"/>
                      <a:pt x="94" y="167"/>
                      <a:pt x="94" y="169"/>
                    </a:cubicBezTo>
                    <a:cubicBezTo>
                      <a:pt x="94" y="171"/>
                      <a:pt x="92" y="173"/>
                      <a:pt x="90" y="173"/>
                    </a:cubicBezTo>
                    <a:close/>
                    <a:moveTo>
                      <a:pt x="104" y="145"/>
                    </a:moveTo>
                    <a:cubicBezTo>
                      <a:pt x="104" y="143"/>
                      <a:pt x="106" y="141"/>
                      <a:pt x="108" y="141"/>
                    </a:cubicBezTo>
                    <a:cubicBezTo>
                      <a:pt x="110" y="141"/>
                      <a:pt x="112" y="143"/>
                      <a:pt x="112" y="145"/>
                    </a:cubicBezTo>
                    <a:cubicBezTo>
                      <a:pt x="112" y="147"/>
                      <a:pt x="110" y="149"/>
                      <a:pt x="108" y="149"/>
                    </a:cubicBezTo>
                    <a:cubicBezTo>
                      <a:pt x="106" y="149"/>
                      <a:pt x="104" y="147"/>
                      <a:pt x="104" y="145"/>
                    </a:cubicBezTo>
                    <a:close/>
                    <a:moveTo>
                      <a:pt x="117" y="167"/>
                    </a:moveTo>
                    <a:cubicBezTo>
                      <a:pt x="113" y="167"/>
                      <a:pt x="109" y="164"/>
                      <a:pt x="109" y="159"/>
                    </a:cubicBezTo>
                    <a:cubicBezTo>
                      <a:pt x="109" y="155"/>
                      <a:pt x="113" y="151"/>
                      <a:pt x="117" y="151"/>
                    </a:cubicBezTo>
                    <a:cubicBezTo>
                      <a:pt x="122" y="151"/>
                      <a:pt x="126" y="155"/>
                      <a:pt x="126" y="159"/>
                    </a:cubicBezTo>
                    <a:cubicBezTo>
                      <a:pt x="126" y="164"/>
                      <a:pt x="122" y="167"/>
                      <a:pt x="117" y="16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26" name="组合 225"/>
            <p:cNvGrpSpPr/>
            <p:nvPr/>
          </p:nvGrpSpPr>
          <p:grpSpPr>
            <a:xfrm>
              <a:off x="3162805" y="4088679"/>
              <a:ext cx="1036638" cy="815976"/>
              <a:chOff x="3162805" y="4088679"/>
              <a:chExt cx="1036638" cy="815976"/>
            </a:xfrm>
            <a:grpFill/>
          </p:grpSpPr>
          <p:sp>
            <p:nvSpPr>
              <p:cNvPr id="231" name="Freeform 128"/>
              <p:cNvSpPr/>
              <p:nvPr/>
            </p:nvSpPr>
            <p:spPr bwMode="auto">
              <a:xfrm>
                <a:off x="3383468" y="4499842"/>
                <a:ext cx="555625" cy="404813"/>
              </a:xfrm>
              <a:custGeom>
                <a:avLst/>
                <a:gdLst>
                  <a:gd name="T0" fmla="*/ 0 w 148"/>
                  <a:gd name="T1" fmla="*/ 0 h 108"/>
                  <a:gd name="T2" fmla="*/ 0 w 148"/>
                  <a:gd name="T3" fmla="*/ 81 h 108"/>
                  <a:gd name="T4" fmla="*/ 74 w 148"/>
                  <a:gd name="T5" fmla="*/ 108 h 108"/>
                  <a:gd name="T6" fmla="*/ 148 w 148"/>
                  <a:gd name="T7" fmla="*/ 81 h 108"/>
                  <a:gd name="T8" fmla="*/ 148 w 148"/>
                  <a:gd name="T9" fmla="*/ 5 h 108"/>
                  <a:gd name="T10" fmla="*/ 79 w 148"/>
                  <a:gd name="T11" fmla="*/ 39 h 108"/>
                  <a:gd name="T12" fmla="*/ 0 w 148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" h="108">
                    <a:moveTo>
                      <a:pt x="0" y="0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17" y="97"/>
                      <a:pt x="44" y="108"/>
                      <a:pt x="74" y="108"/>
                    </a:cubicBezTo>
                    <a:cubicBezTo>
                      <a:pt x="104" y="108"/>
                      <a:pt x="131" y="97"/>
                      <a:pt x="148" y="81"/>
                    </a:cubicBezTo>
                    <a:cubicBezTo>
                      <a:pt x="148" y="5"/>
                      <a:pt x="148" y="5"/>
                      <a:pt x="148" y="5"/>
                    </a:cubicBezTo>
                    <a:cubicBezTo>
                      <a:pt x="79" y="39"/>
                      <a:pt x="79" y="39"/>
                      <a:pt x="79" y="39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2" name="Freeform 129"/>
              <p:cNvSpPr/>
              <p:nvPr/>
            </p:nvSpPr>
            <p:spPr bwMode="auto">
              <a:xfrm>
                <a:off x="3162805" y="4088679"/>
                <a:ext cx="1036638" cy="519113"/>
              </a:xfrm>
              <a:custGeom>
                <a:avLst/>
                <a:gdLst>
                  <a:gd name="T0" fmla="*/ 653 w 653"/>
                  <a:gd name="T1" fmla="*/ 164 h 327"/>
                  <a:gd name="T2" fmla="*/ 326 w 653"/>
                  <a:gd name="T3" fmla="*/ 0 h 327"/>
                  <a:gd name="T4" fmla="*/ 0 w 653"/>
                  <a:gd name="T5" fmla="*/ 164 h 327"/>
                  <a:gd name="T6" fmla="*/ 326 w 653"/>
                  <a:gd name="T7" fmla="*/ 327 h 327"/>
                  <a:gd name="T8" fmla="*/ 653 w 653"/>
                  <a:gd name="T9" fmla="*/ 164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3" h="327">
                    <a:moveTo>
                      <a:pt x="653" y="164"/>
                    </a:moveTo>
                    <a:lnTo>
                      <a:pt x="326" y="0"/>
                    </a:lnTo>
                    <a:lnTo>
                      <a:pt x="0" y="164"/>
                    </a:lnTo>
                    <a:lnTo>
                      <a:pt x="326" y="327"/>
                    </a:lnTo>
                    <a:lnTo>
                      <a:pt x="653" y="16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3" name="Freeform 130"/>
              <p:cNvSpPr/>
              <p:nvPr/>
            </p:nvSpPr>
            <p:spPr bwMode="auto">
              <a:xfrm>
                <a:off x="4007355" y="4423642"/>
                <a:ext cx="115888" cy="350838"/>
              </a:xfrm>
              <a:custGeom>
                <a:avLst/>
                <a:gdLst>
                  <a:gd name="T0" fmla="*/ 24 w 31"/>
                  <a:gd name="T1" fmla="*/ 49 h 93"/>
                  <a:gd name="T2" fmla="*/ 24 w 31"/>
                  <a:gd name="T3" fmla="*/ 0 h 93"/>
                  <a:gd name="T4" fmla="*/ 8 w 31"/>
                  <a:gd name="T5" fmla="*/ 7 h 93"/>
                  <a:gd name="T6" fmla="*/ 8 w 31"/>
                  <a:gd name="T7" fmla="*/ 49 h 93"/>
                  <a:gd name="T8" fmla="*/ 0 w 31"/>
                  <a:gd name="T9" fmla="*/ 63 h 93"/>
                  <a:gd name="T10" fmla="*/ 16 w 31"/>
                  <a:gd name="T11" fmla="*/ 93 h 93"/>
                  <a:gd name="T12" fmla="*/ 31 w 31"/>
                  <a:gd name="T13" fmla="*/ 63 h 93"/>
                  <a:gd name="T14" fmla="*/ 24 w 31"/>
                  <a:gd name="T15" fmla="*/ 4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93">
                    <a:moveTo>
                      <a:pt x="24" y="49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49"/>
                      <a:pt x="8" y="49"/>
                      <a:pt x="8" y="49"/>
                    </a:cubicBezTo>
                    <a:cubicBezTo>
                      <a:pt x="3" y="52"/>
                      <a:pt x="0" y="57"/>
                      <a:pt x="0" y="63"/>
                    </a:cubicBezTo>
                    <a:cubicBezTo>
                      <a:pt x="0" y="72"/>
                      <a:pt x="7" y="93"/>
                      <a:pt x="16" y="93"/>
                    </a:cubicBezTo>
                    <a:cubicBezTo>
                      <a:pt x="24" y="93"/>
                      <a:pt x="31" y="72"/>
                      <a:pt x="31" y="63"/>
                    </a:cubicBezTo>
                    <a:cubicBezTo>
                      <a:pt x="31" y="57"/>
                      <a:pt x="28" y="52"/>
                      <a:pt x="24" y="4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27" name="组合 226"/>
            <p:cNvGrpSpPr/>
            <p:nvPr/>
          </p:nvGrpSpPr>
          <p:grpSpPr>
            <a:xfrm>
              <a:off x="4870955" y="881929"/>
              <a:ext cx="841375" cy="977900"/>
              <a:chOff x="4870955" y="881929"/>
              <a:chExt cx="841375" cy="977900"/>
            </a:xfrm>
            <a:grpFill/>
          </p:grpSpPr>
          <p:sp>
            <p:nvSpPr>
              <p:cNvPr id="228" name="Freeform 133"/>
              <p:cNvSpPr/>
              <p:nvPr/>
            </p:nvSpPr>
            <p:spPr bwMode="auto">
              <a:xfrm>
                <a:off x="4964618" y="1736004"/>
                <a:ext cx="150813" cy="123825"/>
              </a:xfrm>
              <a:custGeom>
                <a:avLst/>
                <a:gdLst>
                  <a:gd name="T0" fmla="*/ 32 w 40"/>
                  <a:gd name="T1" fmla="*/ 23 h 33"/>
                  <a:gd name="T2" fmla="*/ 28 w 40"/>
                  <a:gd name="T3" fmla="*/ 23 h 33"/>
                  <a:gd name="T4" fmla="*/ 28 w 40"/>
                  <a:gd name="T5" fmla="*/ 0 h 33"/>
                  <a:gd name="T6" fmla="*/ 22 w 40"/>
                  <a:gd name="T7" fmla="*/ 0 h 33"/>
                  <a:gd name="T8" fmla="*/ 22 w 40"/>
                  <a:gd name="T9" fmla="*/ 23 h 33"/>
                  <a:gd name="T10" fmla="*/ 18 w 40"/>
                  <a:gd name="T11" fmla="*/ 23 h 33"/>
                  <a:gd name="T12" fmla="*/ 18 w 40"/>
                  <a:gd name="T13" fmla="*/ 0 h 33"/>
                  <a:gd name="T14" fmla="*/ 11 w 40"/>
                  <a:gd name="T15" fmla="*/ 0 h 33"/>
                  <a:gd name="T16" fmla="*/ 11 w 40"/>
                  <a:gd name="T17" fmla="*/ 23 h 33"/>
                  <a:gd name="T18" fmla="*/ 7 w 40"/>
                  <a:gd name="T19" fmla="*/ 23 h 33"/>
                  <a:gd name="T20" fmla="*/ 7 w 40"/>
                  <a:gd name="T21" fmla="*/ 0 h 33"/>
                  <a:gd name="T22" fmla="*/ 0 w 40"/>
                  <a:gd name="T23" fmla="*/ 0 h 33"/>
                  <a:gd name="T24" fmla="*/ 0 w 40"/>
                  <a:gd name="T25" fmla="*/ 27 h 33"/>
                  <a:gd name="T26" fmla="*/ 7 w 40"/>
                  <a:gd name="T27" fmla="*/ 33 h 33"/>
                  <a:gd name="T28" fmla="*/ 33 w 40"/>
                  <a:gd name="T29" fmla="*/ 33 h 33"/>
                  <a:gd name="T30" fmla="*/ 40 w 40"/>
                  <a:gd name="T31" fmla="*/ 27 h 33"/>
                  <a:gd name="T32" fmla="*/ 40 w 40"/>
                  <a:gd name="T33" fmla="*/ 0 h 33"/>
                  <a:gd name="T34" fmla="*/ 32 w 40"/>
                  <a:gd name="T35" fmla="*/ 0 h 33"/>
                  <a:gd name="T36" fmla="*/ 32 w 40"/>
                  <a:gd name="T37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0" h="33">
                    <a:moveTo>
                      <a:pt x="32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30"/>
                      <a:pt x="3" y="33"/>
                      <a:pt x="7" y="33"/>
                    </a:cubicBezTo>
                    <a:cubicBezTo>
                      <a:pt x="33" y="33"/>
                      <a:pt x="33" y="33"/>
                      <a:pt x="33" y="33"/>
                    </a:cubicBezTo>
                    <a:cubicBezTo>
                      <a:pt x="37" y="33"/>
                      <a:pt x="40" y="30"/>
                      <a:pt x="40" y="27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2" y="0"/>
                      <a:pt x="32" y="0"/>
                      <a:pt x="32" y="0"/>
                    </a:cubicBezTo>
                    <a:lnTo>
                      <a:pt x="32" y="2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9" name="Freeform 134"/>
              <p:cNvSpPr/>
              <p:nvPr/>
            </p:nvSpPr>
            <p:spPr bwMode="auto">
              <a:xfrm>
                <a:off x="5448805" y="1736004"/>
                <a:ext cx="147638" cy="123825"/>
              </a:xfrm>
              <a:custGeom>
                <a:avLst/>
                <a:gdLst>
                  <a:gd name="T0" fmla="*/ 32 w 39"/>
                  <a:gd name="T1" fmla="*/ 23 h 33"/>
                  <a:gd name="T2" fmla="*/ 28 w 39"/>
                  <a:gd name="T3" fmla="*/ 23 h 33"/>
                  <a:gd name="T4" fmla="*/ 28 w 39"/>
                  <a:gd name="T5" fmla="*/ 0 h 33"/>
                  <a:gd name="T6" fmla="*/ 22 w 39"/>
                  <a:gd name="T7" fmla="*/ 0 h 33"/>
                  <a:gd name="T8" fmla="*/ 22 w 39"/>
                  <a:gd name="T9" fmla="*/ 23 h 33"/>
                  <a:gd name="T10" fmla="*/ 18 w 39"/>
                  <a:gd name="T11" fmla="*/ 23 h 33"/>
                  <a:gd name="T12" fmla="*/ 18 w 39"/>
                  <a:gd name="T13" fmla="*/ 0 h 33"/>
                  <a:gd name="T14" fmla="*/ 11 w 39"/>
                  <a:gd name="T15" fmla="*/ 0 h 33"/>
                  <a:gd name="T16" fmla="*/ 11 w 39"/>
                  <a:gd name="T17" fmla="*/ 23 h 33"/>
                  <a:gd name="T18" fmla="*/ 7 w 39"/>
                  <a:gd name="T19" fmla="*/ 23 h 33"/>
                  <a:gd name="T20" fmla="*/ 7 w 39"/>
                  <a:gd name="T21" fmla="*/ 0 h 33"/>
                  <a:gd name="T22" fmla="*/ 0 w 39"/>
                  <a:gd name="T23" fmla="*/ 0 h 33"/>
                  <a:gd name="T24" fmla="*/ 0 w 39"/>
                  <a:gd name="T25" fmla="*/ 27 h 33"/>
                  <a:gd name="T26" fmla="*/ 7 w 39"/>
                  <a:gd name="T27" fmla="*/ 33 h 33"/>
                  <a:gd name="T28" fmla="*/ 33 w 39"/>
                  <a:gd name="T29" fmla="*/ 33 h 33"/>
                  <a:gd name="T30" fmla="*/ 39 w 39"/>
                  <a:gd name="T31" fmla="*/ 27 h 33"/>
                  <a:gd name="T32" fmla="*/ 39 w 39"/>
                  <a:gd name="T33" fmla="*/ 0 h 33"/>
                  <a:gd name="T34" fmla="*/ 32 w 39"/>
                  <a:gd name="T35" fmla="*/ 0 h 33"/>
                  <a:gd name="T36" fmla="*/ 32 w 39"/>
                  <a:gd name="T37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33">
                    <a:moveTo>
                      <a:pt x="32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30"/>
                      <a:pt x="3" y="33"/>
                      <a:pt x="7" y="33"/>
                    </a:cubicBezTo>
                    <a:cubicBezTo>
                      <a:pt x="33" y="33"/>
                      <a:pt x="33" y="33"/>
                      <a:pt x="33" y="33"/>
                    </a:cubicBezTo>
                    <a:cubicBezTo>
                      <a:pt x="37" y="33"/>
                      <a:pt x="39" y="30"/>
                      <a:pt x="39" y="27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2" y="0"/>
                      <a:pt x="32" y="0"/>
                      <a:pt x="32" y="0"/>
                    </a:cubicBezTo>
                    <a:lnTo>
                      <a:pt x="32" y="2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0" name="Freeform 135"/>
              <p:cNvSpPr>
                <a:spLocks noEditPoints="1"/>
              </p:cNvSpPr>
              <p:nvPr/>
            </p:nvSpPr>
            <p:spPr bwMode="auto">
              <a:xfrm>
                <a:off x="4870955" y="881929"/>
                <a:ext cx="841375" cy="842963"/>
              </a:xfrm>
              <a:custGeom>
                <a:avLst/>
                <a:gdLst>
                  <a:gd name="T0" fmla="*/ 202 w 224"/>
                  <a:gd name="T1" fmla="*/ 83 h 224"/>
                  <a:gd name="T2" fmla="*/ 200 w 224"/>
                  <a:gd name="T3" fmla="*/ 94 h 224"/>
                  <a:gd name="T4" fmla="*/ 193 w 224"/>
                  <a:gd name="T5" fmla="*/ 67 h 224"/>
                  <a:gd name="T6" fmla="*/ 111 w 224"/>
                  <a:gd name="T7" fmla="*/ 0 h 224"/>
                  <a:gd name="T8" fmla="*/ 29 w 224"/>
                  <a:gd name="T9" fmla="*/ 67 h 224"/>
                  <a:gd name="T10" fmla="*/ 24 w 224"/>
                  <a:gd name="T11" fmla="*/ 93 h 224"/>
                  <a:gd name="T12" fmla="*/ 22 w 224"/>
                  <a:gd name="T13" fmla="*/ 82 h 224"/>
                  <a:gd name="T14" fmla="*/ 0 w 224"/>
                  <a:gd name="T15" fmla="*/ 84 h 224"/>
                  <a:gd name="T16" fmla="*/ 2 w 224"/>
                  <a:gd name="T17" fmla="*/ 124 h 224"/>
                  <a:gd name="T18" fmla="*/ 24 w 224"/>
                  <a:gd name="T19" fmla="*/ 122 h 224"/>
                  <a:gd name="T20" fmla="*/ 29 w 224"/>
                  <a:gd name="T21" fmla="*/ 104 h 224"/>
                  <a:gd name="T22" fmla="*/ 24 w 224"/>
                  <a:gd name="T23" fmla="*/ 147 h 224"/>
                  <a:gd name="T24" fmla="*/ 11 w 224"/>
                  <a:gd name="T25" fmla="*/ 204 h 224"/>
                  <a:gd name="T26" fmla="*/ 3 w 224"/>
                  <a:gd name="T27" fmla="*/ 224 h 224"/>
                  <a:gd name="T28" fmla="*/ 217 w 224"/>
                  <a:gd name="T29" fmla="*/ 216 h 224"/>
                  <a:gd name="T30" fmla="*/ 211 w 224"/>
                  <a:gd name="T31" fmla="*/ 165 h 224"/>
                  <a:gd name="T32" fmla="*/ 193 w 224"/>
                  <a:gd name="T33" fmla="*/ 147 h 224"/>
                  <a:gd name="T34" fmla="*/ 200 w 224"/>
                  <a:gd name="T35" fmla="*/ 105 h 224"/>
                  <a:gd name="T36" fmla="*/ 202 w 224"/>
                  <a:gd name="T37" fmla="*/ 125 h 224"/>
                  <a:gd name="T38" fmla="*/ 224 w 224"/>
                  <a:gd name="T39" fmla="*/ 123 h 224"/>
                  <a:gd name="T40" fmla="*/ 222 w 224"/>
                  <a:gd name="T41" fmla="*/ 83 h 224"/>
                  <a:gd name="T42" fmla="*/ 188 w 224"/>
                  <a:gd name="T43" fmla="*/ 44 h 224"/>
                  <a:gd name="T44" fmla="*/ 34 w 224"/>
                  <a:gd name="T45" fmla="*/ 61 h 224"/>
                  <a:gd name="T46" fmla="*/ 177 w 224"/>
                  <a:gd name="T47" fmla="*/ 83 h 224"/>
                  <a:gd name="T48" fmla="*/ 45 w 224"/>
                  <a:gd name="T49" fmla="*/ 141 h 224"/>
                  <a:gd name="T50" fmla="*/ 177 w 224"/>
                  <a:gd name="T51" fmla="*/ 83 h 224"/>
                  <a:gd name="T52" fmla="*/ 27 w 224"/>
                  <a:gd name="T53" fmla="*/ 181 h 224"/>
                  <a:gd name="T54" fmla="*/ 64 w 224"/>
                  <a:gd name="T55" fmla="*/ 181 h 224"/>
                  <a:gd name="T56" fmla="*/ 151 w 224"/>
                  <a:gd name="T57" fmla="*/ 203 h 224"/>
                  <a:gd name="T58" fmla="*/ 68 w 224"/>
                  <a:gd name="T59" fmla="*/ 199 h 224"/>
                  <a:gd name="T60" fmla="*/ 146 w 224"/>
                  <a:gd name="T61" fmla="*/ 193 h 224"/>
                  <a:gd name="T62" fmla="*/ 151 w 224"/>
                  <a:gd name="T63" fmla="*/ 203 h 224"/>
                  <a:gd name="T64" fmla="*/ 74 w 224"/>
                  <a:gd name="T65" fmla="*/ 185 h 224"/>
                  <a:gd name="T66" fmla="*/ 74 w 224"/>
                  <a:gd name="T67" fmla="*/ 173 h 224"/>
                  <a:gd name="T68" fmla="*/ 152 w 224"/>
                  <a:gd name="T69" fmla="*/ 179 h 224"/>
                  <a:gd name="T70" fmla="*/ 146 w 224"/>
                  <a:gd name="T71" fmla="*/ 164 h 224"/>
                  <a:gd name="T72" fmla="*/ 68 w 224"/>
                  <a:gd name="T73" fmla="*/ 158 h 224"/>
                  <a:gd name="T74" fmla="*/ 152 w 224"/>
                  <a:gd name="T75" fmla="*/ 157 h 224"/>
                  <a:gd name="T76" fmla="*/ 146 w 224"/>
                  <a:gd name="T77" fmla="*/ 164 h 224"/>
                  <a:gd name="T78" fmla="*/ 155 w 224"/>
                  <a:gd name="T79" fmla="*/ 181 h 224"/>
                  <a:gd name="T80" fmla="*/ 193 w 224"/>
                  <a:gd name="T81" fmla="*/ 181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4" h="224">
                    <a:moveTo>
                      <a:pt x="222" y="83"/>
                    </a:moveTo>
                    <a:cubicBezTo>
                      <a:pt x="202" y="83"/>
                      <a:pt x="202" y="83"/>
                      <a:pt x="202" y="83"/>
                    </a:cubicBezTo>
                    <a:cubicBezTo>
                      <a:pt x="201" y="83"/>
                      <a:pt x="200" y="84"/>
                      <a:pt x="200" y="85"/>
                    </a:cubicBezTo>
                    <a:cubicBezTo>
                      <a:pt x="200" y="94"/>
                      <a:pt x="200" y="94"/>
                      <a:pt x="200" y="94"/>
                    </a:cubicBezTo>
                    <a:cubicBezTo>
                      <a:pt x="193" y="94"/>
                      <a:pt x="193" y="94"/>
                      <a:pt x="193" y="94"/>
                    </a:cubicBezTo>
                    <a:cubicBezTo>
                      <a:pt x="193" y="67"/>
                      <a:pt x="193" y="67"/>
                      <a:pt x="193" y="67"/>
                    </a:cubicBezTo>
                    <a:cubicBezTo>
                      <a:pt x="193" y="38"/>
                      <a:pt x="193" y="38"/>
                      <a:pt x="193" y="38"/>
                    </a:cubicBezTo>
                    <a:cubicBezTo>
                      <a:pt x="193" y="17"/>
                      <a:pt x="157" y="0"/>
                      <a:pt x="111" y="0"/>
                    </a:cubicBezTo>
                    <a:cubicBezTo>
                      <a:pt x="65" y="0"/>
                      <a:pt x="29" y="17"/>
                      <a:pt x="29" y="38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29" y="93"/>
                      <a:pt x="29" y="93"/>
                      <a:pt x="29" y="93"/>
                    </a:cubicBezTo>
                    <a:cubicBezTo>
                      <a:pt x="24" y="93"/>
                      <a:pt x="24" y="93"/>
                      <a:pt x="24" y="93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24" y="83"/>
                      <a:pt x="23" y="82"/>
                      <a:pt x="22" y="82"/>
                    </a:cubicBezTo>
                    <a:cubicBezTo>
                      <a:pt x="2" y="82"/>
                      <a:pt x="2" y="82"/>
                      <a:pt x="2" y="82"/>
                    </a:cubicBezTo>
                    <a:cubicBezTo>
                      <a:pt x="1" y="82"/>
                      <a:pt x="0" y="83"/>
                      <a:pt x="0" y="84"/>
                    </a:cubicBezTo>
                    <a:cubicBezTo>
                      <a:pt x="0" y="122"/>
                      <a:pt x="0" y="122"/>
                      <a:pt x="0" y="122"/>
                    </a:cubicBezTo>
                    <a:cubicBezTo>
                      <a:pt x="0" y="123"/>
                      <a:pt x="1" y="124"/>
                      <a:pt x="2" y="124"/>
                    </a:cubicBezTo>
                    <a:cubicBezTo>
                      <a:pt x="22" y="124"/>
                      <a:pt x="22" y="124"/>
                      <a:pt x="22" y="124"/>
                    </a:cubicBezTo>
                    <a:cubicBezTo>
                      <a:pt x="23" y="124"/>
                      <a:pt x="24" y="123"/>
                      <a:pt x="24" y="122"/>
                    </a:cubicBezTo>
                    <a:cubicBezTo>
                      <a:pt x="24" y="104"/>
                      <a:pt x="24" y="104"/>
                      <a:pt x="24" y="104"/>
                    </a:cubicBezTo>
                    <a:cubicBezTo>
                      <a:pt x="29" y="104"/>
                      <a:pt x="29" y="104"/>
                      <a:pt x="29" y="104"/>
                    </a:cubicBezTo>
                    <a:cubicBezTo>
                      <a:pt x="29" y="147"/>
                      <a:pt x="29" y="147"/>
                      <a:pt x="29" y="147"/>
                    </a:cubicBezTo>
                    <a:cubicBezTo>
                      <a:pt x="24" y="147"/>
                      <a:pt x="24" y="147"/>
                      <a:pt x="24" y="147"/>
                    </a:cubicBezTo>
                    <a:cubicBezTo>
                      <a:pt x="17" y="147"/>
                      <a:pt x="11" y="155"/>
                      <a:pt x="11" y="165"/>
                    </a:cubicBezTo>
                    <a:cubicBezTo>
                      <a:pt x="11" y="204"/>
                      <a:pt x="11" y="204"/>
                      <a:pt x="11" y="204"/>
                    </a:cubicBezTo>
                    <a:cubicBezTo>
                      <a:pt x="7" y="205"/>
                      <a:pt x="3" y="210"/>
                      <a:pt x="3" y="216"/>
                    </a:cubicBezTo>
                    <a:cubicBezTo>
                      <a:pt x="3" y="224"/>
                      <a:pt x="3" y="224"/>
                      <a:pt x="3" y="224"/>
                    </a:cubicBezTo>
                    <a:cubicBezTo>
                      <a:pt x="217" y="224"/>
                      <a:pt x="217" y="224"/>
                      <a:pt x="217" y="224"/>
                    </a:cubicBezTo>
                    <a:cubicBezTo>
                      <a:pt x="217" y="216"/>
                      <a:pt x="217" y="216"/>
                      <a:pt x="217" y="216"/>
                    </a:cubicBezTo>
                    <a:cubicBezTo>
                      <a:pt x="217" y="211"/>
                      <a:pt x="214" y="207"/>
                      <a:pt x="211" y="205"/>
                    </a:cubicBezTo>
                    <a:cubicBezTo>
                      <a:pt x="211" y="165"/>
                      <a:pt x="211" y="165"/>
                      <a:pt x="211" y="165"/>
                    </a:cubicBezTo>
                    <a:cubicBezTo>
                      <a:pt x="211" y="155"/>
                      <a:pt x="205" y="147"/>
                      <a:pt x="198" y="147"/>
                    </a:cubicBezTo>
                    <a:cubicBezTo>
                      <a:pt x="193" y="147"/>
                      <a:pt x="193" y="147"/>
                      <a:pt x="193" y="147"/>
                    </a:cubicBezTo>
                    <a:cubicBezTo>
                      <a:pt x="193" y="105"/>
                      <a:pt x="193" y="105"/>
                      <a:pt x="193" y="105"/>
                    </a:cubicBezTo>
                    <a:cubicBezTo>
                      <a:pt x="200" y="105"/>
                      <a:pt x="200" y="105"/>
                      <a:pt x="200" y="105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5"/>
                      <a:pt x="201" y="125"/>
                      <a:pt x="202" y="125"/>
                    </a:cubicBezTo>
                    <a:cubicBezTo>
                      <a:pt x="222" y="125"/>
                      <a:pt x="222" y="125"/>
                      <a:pt x="222" y="125"/>
                    </a:cubicBezTo>
                    <a:cubicBezTo>
                      <a:pt x="223" y="125"/>
                      <a:pt x="224" y="125"/>
                      <a:pt x="224" y="123"/>
                    </a:cubicBezTo>
                    <a:cubicBezTo>
                      <a:pt x="224" y="85"/>
                      <a:pt x="224" y="85"/>
                      <a:pt x="224" y="85"/>
                    </a:cubicBezTo>
                    <a:cubicBezTo>
                      <a:pt x="224" y="84"/>
                      <a:pt x="223" y="83"/>
                      <a:pt x="222" y="83"/>
                    </a:cubicBezTo>
                    <a:close/>
                    <a:moveTo>
                      <a:pt x="34" y="44"/>
                    </a:moveTo>
                    <a:cubicBezTo>
                      <a:pt x="188" y="44"/>
                      <a:pt x="188" y="44"/>
                      <a:pt x="188" y="44"/>
                    </a:cubicBezTo>
                    <a:cubicBezTo>
                      <a:pt x="188" y="61"/>
                      <a:pt x="188" y="61"/>
                      <a:pt x="188" y="61"/>
                    </a:cubicBezTo>
                    <a:cubicBezTo>
                      <a:pt x="34" y="61"/>
                      <a:pt x="34" y="61"/>
                      <a:pt x="34" y="61"/>
                    </a:cubicBezTo>
                    <a:lnTo>
                      <a:pt x="34" y="44"/>
                    </a:lnTo>
                    <a:close/>
                    <a:moveTo>
                      <a:pt x="177" y="83"/>
                    </a:moveTo>
                    <a:cubicBezTo>
                      <a:pt x="177" y="141"/>
                      <a:pt x="177" y="141"/>
                      <a:pt x="177" y="141"/>
                    </a:cubicBezTo>
                    <a:cubicBezTo>
                      <a:pt x="45" y="141"/>
                      <a:pt x="45" y="141"/>
                      <a:pt x="45" y="141"/>
                    </a:cubicBezTo>
                    <a:cubicBezTo>
                      <a:pt x="45" y="83"/>
                      <a:pt x="45" y="83"/>
                      <a:pt x="45" y="83"/>
                    </a:cubicBezTo>
                    <a:lnTo>
                      <a:pt x="177" y="83"/>
                    </a:lnTo>
                    <a:close/>
                    <a:moveTo>
                      <a:pt x="45" y="200"/>
                    </a:moveTo>
                    <a:cubicBezTo>
                      <a:pt x="34" y="200"/>
                      <a:pt x="27" y="192"/>
                      <a:pt x="27" y="181"/>
                    </a:cubicBezTo>
                    <a:cubicBezTo>
                      <a:pt x="27" y="170"/>
                      <a:pt x="34" y="162"/>
                      <a:pt x="45" y="162"/>
                    </a:cubicBezTo>
                    <a:cubicBezTo>
                      <a:pt x="57" y="162"/>
                      <a:pt x="64" y="170"/>
                      <a:pt x="64" y="181"/>
                    </a:cubicBezTo>
                    <a:cubicBezTo>
                      <a:pt x="64" y="192"/>
                      <a:pt x="57" y="200"/>
                      <a:pt x="45" y="200"/>
                    </a:cubicBezTo>
                    <a:close/>
                    <a:moveTo>
                      <a:pt x="151" y="203"/>
                    </a:moveTo>
                    <a:cubicBezTo>
                      <a:pt x="69" y="203"/>
                      <a:pt x="69" y="203"/>
                      <a:pt x="69" y="203"/>
                    </a:cubicBezTo>
                    <a:cubicBezTo>
                      <a:pt x="68" y="202"/>
                      <a:pt x="68" y="201"/>
                      <a:pt x="68" y="199"/>
                    </a:cubicBezTo>
                    <a:cubicBezTo>
                      <a:pt x="68" y="196"/>
                      <a:pt x="71" y="193"/>
                      <a:pt x="74" y="193"/>
                    </a:cubicBezTo>
                    <a:cubicBezTo>
                      <a:pt x="146" y="193"/>
                      <a:pt x="146" y="193"/>
                      <a:pt x="146" y="193"/>
                    </a:cubicBezTo>
                    <a:cubicBezTo>
                      <a:pt x="149" y="193"/>
                      <a:pt x="152" y="196"/>
                      <a:pt x="152" y="199"/>
                    </a:cubicBezTo>
                    <a:cubicBezTo>
                      <a:pt x="152" y="201"/>
                      <a:pt x="152" y="202"/>
                      <a:pt x="151" y="203"/>
                    </a:cubicBezTo>
                    <a:close/>
                    <a:moveTo>
                      <a:pt x="146" y="185"/>
                    </a:moveTo>
                    <a:cubicBezTo>
                      <a:pt x="74" y="185"/>
                      <a:pt x="74" y="185"/>
                      <a:pt x="74" y="185"/>
                    </a:cubicBezTo>
                    <a:cubicBezTo>
                      <a:pt x="71" y="185"/>
                      <a:pt x="68" y="182"/>
                      <a:pt x="68" y="179"/>
                    </a:cubicBezTo>
                    <a:cubicBezTo>
                      <a:pt x="68" y="175"/>
                      <a:pt x="71" y="173"/>
                      <a:pt x="74" y="173"/>
                    </a:cubicBezTo>
                    <a:cubicBezTo>
                      <a:pt x="146" y="173"/>
                      <a:pt x="146" y="173"/>
                      <a:pt x="146" y="173"/>
                    </a:cubicBezTo>
                    <a:cubicBezTo>
                      <a:pt x="149" y="173"/>
                      <a:pt x="152" y="175"/>
                      <a:pt x="152" y="179"/>
                    </a:cubicBezTo>
                    <a:cubicBezTo>
                      <a:pt x="152" y="182"/>
                      <a:pt x="149" y="185"/>
                      <a:pt x="146" y="185"/>
                    </a:cubicBezTo>
                    <a:close/>
                    <a:moveTo>
                      <a:pt x="146" y="164"/>
                    </a:moveTo>
                    <a:cubicBezTo>
                      <a:pt x="74" y="164"/>
                      <a:pt x="74" y="164"/>
                      <a:pt x="74" y="164"/>
                    </a:cubicBezTo>
                    <a:cubicBezTo>
                      <a:pt x="71" y="164"/>
                      <a:pt x="68" y="161"/>
                      <a:pt x="68" y="158"/>
                    </a:cubicBezTo>
                    <a:cubicBezTo>
                      <a:pt x="68" y="157"/>
                      <a:pt x="68" y="157"/>
                      <a:pt x="68" y="157"/>
                    </a:cubicBezTo>
                    <a:cubicBezTo>
                      <a:pt x="152" y="157"/>
                      <a:pt x="152" y="157"/>
                      <a:pt x="152" y="157"/>
                    </a:cubicBezTo>
                    <a:cubicBezTo>
                      <a:pt x="152" y="158"/>
                      <a:pt x="152" y="158"/>
                      <a:pt x="152" y="158"/>
                    </a:cubicBezTo>
                    <a:cubicBezTo>
                      <a:pt x="152" y="161"/>
                      <a:pt x="149" y="164"/>
                      <a:pt x="146" y="164"/>
                    </a:cubicBezTo>
                    <a:close/>
                    <a:moveTo>
                      <a:pt x="174" y="200"/>
                    </a:moveTo>
                    <a:cubicBezTo>
                      <a:pt x="163" y="200"/>
                      <a:pt x="155" y="191"/>
                      <a:pt x="155" y="181"/>
                    </a:cubicBezTo>
                    <a:cubicBezTo>
                      <a:pt x="155" y="169"/>
                      <a:pt x="163" y="161"/>
                      <a:pt x="174" y="161"/>
                    </a:cubicBezTo>
                    <a:cubicBezTo>
                      <a:pt x="185" y="161"/>
                      <a:pt x="193" y="169"/>
                      <a:pt x="193" y="181"/>
                    </a:cubicBezTo>
                    <a:cubicBezTo>
                      <a:pt x="193" y="191"/>
                      <a:pt x="186" y="200"/>
                      <a:pt x="174" y="20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</p:grpSp>
      <p:grpSp>
        <p:nvGrpSpPr>
          <p:cNvPr id="323" name="组合 322"/>
          <p:cNvGrpSpPr>
            <a:grpSpLocks noChangeAspect="1"/>
          </p:cNvGrpSpPr>
          <p:nvPr/>
        </p:nvGrpSpPr>
        <p:grpSpPr>
          <a:xfrm>
            <a:off x="5585541" y="5150009"/>
            <a:ext cx="5856000" cy="781919"/>
            <a:chOff x="393701" y="2014538"/>
            <a:chExt cx="8310562" cy="1109663"/>
          </a:xfrm>
          <a:solidFill>
            <a:schemeClr val="accent1"/>
          </a:solidFill>
        </p:grpSpPr>
        <p:sp>
          <p:nvSpPr>
            <p:cNvPr id="324" name="Freeform 7"/>
            <p:cNvSpPr>
              <a:spLocks noEditPoints="1"/>
            </p:cNvSpPr>
            <p:nvPr/>
          </p:nvSpPr>
          <p:spPr bwMode="auto">
            <a:xfrm>
              <a:off x="393701" y="2254251"/>
              <a:ext cx="323850" cy="779463"/>
            </a:xfrm>
            <a:custGeom>
              <a:avLst/>
              <a:gdLst>
                <a:gd name="T0" fmla="*/ 76 w 86"/>
                <a:gd name="T1" fmla="*/ 0 h 206"/>
                <a:gd name="T2" fmla="*/ 11 w 86"/>
                <a:gd name="T3" fmla="*/ 0 h 206"/>
                <a:gd name="T4" fmla="*/ 0 w 86"/>
                <a:gd name="T5" fmla="*/ 11 h 206"/>
                <a:gd name="T6" fmla="*/ 11 w 86"/>
                <a:gd name="T7" fmla="*/ 22 h 206"/>
                <a:gd name="T8" fmla="*/ 16 w 86"/>
                <a:gd name="T9" fmla="*/ 22 h 206"/>
                <a:gd name="T10" fmla="*/ 16 w 86"/>
                <a:gd name="T11" fmla="*/ 189 h 206"/>
                <a:gd name="T12" fmla="*/ 33 w 86"/>
                <a:gd name="T13" fmla="*/ 206 h 206"/>
                <a:gd name="T14" fmla="*/ 54 w 86"/>
                <a:gd name="T15" fmla="*/ 206 h 206"/>
                <a:gd name="T16" fmla="*/ 71 w 86"/>
                <a:gd name="T17" fmla="*/ 189 h 206"/>
                <a:gd name="T18" fmla="*/ 71 w 86"/>
                <a:gd name="T19" fmla="*/ 22 h 206"/>
                <a:gd name="T20" fmla="*/ 76 w 86"/>
                <a:gd name="T21" fmla="*/ 22 h 206"/>
                <a:gd name="T22" fmla="*/ 86 w 86"/>
                <a:gd name="T23" fmla="*/ 11 h 206"/>
                <a:gd name="T24" fmla="*/ 76 w 86"/>
                <a:gd name="T25" fmla="*/ 0 h 206"/>
                <a:gd name="T26" fmla="*/ 28 w 86"/>
                <a:gd name="T27" fmla="*/ 135 h 206"/>
                <a:gd name="T28" fmla="*/ 28 w 86"/>
                <a:gd name="T29" fmla="*/ 22 h 206"/>
                <a:gd name="T30" fmla="*/ 59 w 86"/>
                <a:gd name="T31" fmla="*/ 22 h 206"/>
                <a:gd name="T32" fmla="*/ 59 w 86"/>
                <a:gd name="T33" fmla="*/ 135 h 206"/>
                <a:gd name="T34" fmla="*/ 28 w 86"/>
                <a:gd name="T35" fmla="*/ 135 h 206"/>
                <a:gd name="T36" fmla="*/ 52 w 86"/>
                <a:gd name="T37" fmla="*/ 200 h 206"/>
                <a:gd name="T38" fmla="*/ 43 w 86"/>
                <a:gd name="T39" fmla="*/ 192 h 206"/>
                <a:gd name="T40" fmla="*/ 52 w 86"/>
                <a:gd name="T41" fmla="*/ 184 h 206"/>
                <a:gd name="T42" fmla="*/ 60 w 86"/>
                <a:gd name="T43" fmla="*/ 192 h 206"/>
                <a:gd name="T44" fmla="*/ 52 w 86"/>
                <a:gd name="T45" fmla="*/ 200 h 206"/>
                <a:gd name="T46" fmla="*/ 58 w 86"/>
                <a:gd name="T47" fmla="*/ 169 h 206"/>
                <a:gd name="T48" fmla="*/ 54 w 86"/>
                <a:gd name="T49" fmla="*/ 165 h 206"/>
                <a:gd name="T50" fmla="*/ 58 w 86"/>
                <a:gd name="T51" fmla="*/ 161 h 206"/>
                <a:gd name="T52" fmla="*/ 61 w 86"/>
                <a:gd name="T53" fmla="*/ 165 h 206"/>
                <a:gd name="T54" fmla="*/ 58 w 86"/>
                <a:gd name="T55" fmla="*/ 169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6" h="206">
                  <a:moveTo>
                    <a:pt x="76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189"/>
                    <a:pt x="16" y="189"/>
                    <a:pt x="16" y="189"/>
                  </a:cubicBezTo>
                  <a:cubicBezTo>
                    <a:pt x="16" y="198"/>
                    <a:pt x="23" y="206"/>
                    <a:pt x="33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64" y="206"/>
                    <a:pt x="71" y="198"/>
                    <a:pt x="71" y="189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82" y="22"/>
                    <a:pt x="86" y="17"/>
                    <a:pt x="86" y="11"/>
                  </a:cubicBezTo>
                  <a:cubicBezTo>
                    <a:pt x="86" y="5"/>
                    <a:pt x="82" y="0"/>
                    <a:pt x="76" y="0"/>
                  </a:cubicBezTo>
                  <a:close/>
                  <a:moveTo>
                    <a:pt x="28" y="135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9" y="135"/>
                    <a:pt x="59" y="135"/>
                    <a:pt x="59" y="135"/>
                  </a:cubicBezTo>
                  <a:lnTo>
                    <a:pt x="28" y="135"/>
                  </a:lnTo>
                  <a:close/>
                  <a:moveTo>
                    <a:pt x="52" y="200"/>
                  </a:moveTo>
                  <a:cubicBezTo>
                    <a:pt x="47" y="200"/>
                    <a:pt x="43" y="197"/>
                    <a:pt x="43" y="192"/>
                  </a:cubicBezTo>
                  <a:cubicBezTo>
                    <a:pt x="43" y="188"/>
                    <a:pt x="47" y="184"/>
                    <a:pt x="52" y="184"/>
                  </a:cubicBezTo>
                  <a:cubicBezTo>
                    <a:pt x="56" y="184"/>
                    <a:pt x="60" y="188"/>
                    <a:pt x="60" y="192"/>
                  </a:cubicBezTo>
                  <a:cubicBezTo>
                    <a:pt x="60" y="197"/>
                    <a:pt x="56" y="200"/>
                    <a:pt x="52" y="200"/>
                  </a:cubicBezTo>
                  <a:close/>
                  <a:moveTo>
                    <a:pt x="58" y="169"/>
                  </a:moveTo>
                  <a:cubicBezTo>
                    <a:pt x="55" y="169"/>
                    <a:pt x="54" y="167"/>
                    <a:pt x="54" y="165"/>
                  </a:cubicBezTo>
                  <a:cubicBezTo>
                    <a:pt x="54" y="163"/>
                    <a:pt x="55" y="161"/>
                    <a:pt x="58" y="161"/>
                  </a:cubicBezTo>
                  <a:cubicBezTo>
                    <a:pt x="60" y="161"/>
                    <a:pt x="61" y="163"/>
                    <a:pt x="61" y="165"/>
                  </a:cubicBezTo>
                  <a:cubicBezTo>
                    <a:pt x="61" y="167"/>
                    <a:pt x="60" y="169"/>
                    <a:pt x="58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5" name="Freeform 8"/>
            <p:cNvSpPr>
              <a:spLocks noEditPoints="1"/>
            </p:cNvSpPr>
            <p:nvPr/>
          </p:nvSpPr>
          <p:spPr bwMode="auto">
            <a:xfrm>
              <a:off x="758826" y="2254251"/>
              <a:ext cx="322263" cy="779463"/>
            </a:xfrm>
            <a:custGeom>
              <a:avLst/>
              <a:gdLst>
                <a:gd name="T0" fmla="*/ 75 w 86"/>
                <a:gd name="T1" fmla="*/ 0 h 206"/>
                <a:gd name="T2" fmla="*/ 11 w 86"/>
                <a:gd name="T3" fmla="*/ 0 h 206"/>
                <a:gd name="T4" fmla="*/ 0 w 86"/>
                <a:gd name="T5" fmla="*/ 11 h 206"/>
                <a:gd name="T6" fmla="*/ 11 w 86"/>
                <a:gd name="T7" fmla="*/ 22 h 206"/>
                <a:gd name="T8" fmla="*/ 15 w 86"/>
                <a:gd name="T9" fmla="*/ 22 h 206"/>
                <a:gd name="T10" fmla="*/ 15 w 86"/>
                <a:gd name="T11" fmla="*/ 189 h 206"/>
                <a:gd name="T12" fmla="*/ 32 w 86"/>
                <a:gd name="T13" fmla="*/ 206 h 206"/>
                <a:gd name="T14" fmla="*/ 54 w 86"/>
                <a:gd name="T15" fmla="*/ 206 h 206"/>
                <a:gd name="T16" fmla="*/ 71 w 86"/>
                <a:gd name="T17" fmla="*/ 189 h 206"/>
                <a:gd name="T18" fmla="*/ 71 w 86"/>
                <a:gd name="T19" fmla="*/ 22 h 206"/>
                <a:gd name="T20" fmla="*/ 75 w 86"/>
                <a:gd name="T21" fmla="*/ 22 h 206"/>
                <a:gd name="T22" fmla="*/ 86 w 86"/>
                <a:gd name="T23" fmla="*/ 11 h 206"/>
                <a:gd name="T24" fmla="*/ 75 w 86"/>
                <a:gd name="T25" fmla="*/ 0 h 206"/>
                <a:gd name="T26" fmla="*/ 27 w 86"/>
                <a:gd name="T27" fmla="*/ 183 h 206"/>
                <a:gd name="T28" fmla="*/ 23 w 86"/>
                <a:gd name="T29" fmla="*/ 179 h 206"/>
                <a:gd name="T30" fmla="*/ 27 w 86"/>
                <a:gd name="T31" fmla="*/ 175 h 206"/>
                <a:gd name="T32" fmla="*/ 31 w 86"/>
                <a:gd name="T33" fmla="*/ 179 h 206"/>
                <a:gd name="T34" fmla="*/ 27 w 86"/>
                <a:gd name="T35" fmla="*/ 183 h 206"/>
                <a:gd name="T36" fmla="*/ 28 w 86"/>
                <a:gd name="T37" fmla="*/ 81 h 206"/>
                <a:gd name="T38" fmla="*/ 28 w 86"/>
                <a:gd name="T39" fmla="*/ 22 h 206"/>
                <a:gd name="T40" fmla="*/ 59 w 86"/>
                <a:gd name="T41" fmla="*/ 22 h 206"/>
                <a:gd name="T42" fmla="*/ 59 w 86"/>
                <a:gd name="T43" fmla="*/ 81 h 206"/>
                <a:gd name="T44" fmla="*/ 28 w 86"/>
                <a:gd name="T45" fmla="*/ 81 h 206"/>
                <a:gd name="T46" fmla="*/ 58 w 86"/>
                <a:gd name="T47" fmla="*/ 152 h 206"/>
                <a:gd name="T48" fmla="*/ 54 w 86"/>
                <a:gd name="T49" fmla="*/ 156 h 206"/>
                <a:gd name="T50" fmla="*/ 50 w 86"/>
                <a:gd name="T51" fmla="*/ 152 h 206"/>
                <a:gd name="T52" fmla="*/ 54 w 86"/>
                <a:gd name="T53" fmla="*/ 148 h 206"/>
                <a:gd name="T54" fmla="*/ 58 w 86"/>
                <a:gd name="T55" fmla="*/ 152 h 206"/>
                <a:gd name="T56" fmla="*/ 53 w 86"/>
                <a:gd name="T57" fmla="*/ 187 h 206"/>
                <a:gd name="T58" fmla="*/ 44 w 86"/>
                <a:gd name="T59" fmla="*/ 179 h 206"/>
                <a:gd name="T60" fmla="*/ 53 w 86"/>
                <a:gd name="T61" fmla="*/ 171 h 206"/>
                <a:gd name="T62" fmla="*/ 61 w 86"/>
                <a:gd name="T63" fmla="*/ 179 h 206"/>
                <a:gd name="T64" fmla="*/ 53 w 86"/>
                <a:gd name="T65" fmla="*/ 18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6" h="206">
                  <a:moveTo>
                    <a:pt x="7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189"/>
                    <a:pt x="15" y="189"/>
                    <a:pt x="15" y="189"/>
                  </a:cubicBezTo>
                  <a:cubicBezTo>
                    <a:pt x="15" y="198"/>
                    <a:pt x="23" y="206"/>
                    <a:pt x="32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63" y="206"/>
                    <a:pt x="71" y="198"/>
                    <a:pt x="71" y="189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81" y="22"/>
                    <a:pt x="86" y="17"/>
                    <a:pt x="86" y="11"/>
                  </a:cubicBezTo>
                  <a:cubicBezTo>
                    <a:pt x="86" y="5"/>
                    <a:pt x="81" y="0"/>
                    <a:pt x="75" y="0"/>
                  </a:cubicBezTo>
                  <a:close/>
                  <a:moveTo>
                    <a:pt x="27" y="183"/>
                  </a:moveTo>
                  <a:cubicBezTo>
                    <a:pt x="25" y="183"/>
                    <a:pt x="23" y="181"/>
                    <a:pt x="23" y="179"/>
                  </a:cubicBezTo>
                  <a:cubicBezTo>
                    <a:pt x="23" y="177"/>
                    <a:pt x="25" y="175"/>
                    <a:pt x="27" y="175"/>
                  </a:cubicBezTo>
                  <a:cubicBezTo>
                    <a:pt x="29" y="175"/>
                    <a:pt x="31" y="177"/>
                    <a:pt x="31" y="179"/>
                  </a:cubicBezTo>
                  <a:cubicBezTo>
                    <a:pt x="31" y="181"/>
                    <a:pt x="29" y="183"/>
                    <a:pt x="27" y="183"/>
                  </a:cubicBezTo>
                  <a:close/>
                  <a:moveTo>
                    <a:pt x="28" y="81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9" y="81"/>
                    <a:pt x="59" y="81"/>
                    <a:pt x="59" y="81"/>
                  </a:cubicBezTo>
                  <a:lnTo>
                    <a:pt x="28" y="81"/>
                  </a:lnTo>
                  <a:close/>
                  <a:moveTo>
                    <a:pt x="58" y="152"/>
                  </a:moveTo>
                  <a:cubicBezTo>
                    <a:pt x="58" y="154"/>
                    <a:pt x="56" y="156"/>
                    <a:pt x="54" y="156"/>
                  </a:cubicBezTo>
                  <a:cubicBezTo>
                    <a:pt x="52" y="156"/>
                    <a:pt x="50" y="154"/>
                    <a:pt x="50" y="152"/>
                  </a:cubicBezTo>
                  <a:cubicBezTo>
                    <a:pt x="50" y="150"/>
                    <a:pt x="52" y="148"/>
                    <a:pt x="54" y="148"/>
                  </a:cubicBezTo>
                  <a:cubicBezTo>
                    <a:pt x="56" y="148"/>
                    <a:pt x="58" y="150"/>
                    <a:pt x="58" y="152"/>
                  </a:cubicBezTo>
                  <a:close/>
                  <a:moveTo>
                    <a:pt x="53" y="187"/>
                  </a:moveTo>
                  <a:cubicBezTo>
                    <a:pt x="48" y="187"/>
                    <a:pt x="44" y="184"/>
                    <a:pt x="44" y="179"/>
                  </a:cubicBezTo>
                  <a:cubicBezTo>
                    <a:pt x="44" y="175"/>
                    <a:pt x="48" y="171"/>
                    <a:pt x="53" y="171"/>
                  </a:cubicBezTo>
                  <a:cubicBezTo>
                    <a:pt x="57" y="171"/>
                    <a:pt x="61" y="175"/>
                    <a:pt x="61" y="179"/>
                  </a:cubicBezTo>
                  <a:cubicBezTo>
                    <a:pt x="61" y="184"/>
                    <a:pt x="57" y="187"/>
                    <a:pt x="53" y="1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6" name="Freeform 11"/>
            <p:cNvSpPr>
              <a:spLocks noEditPoints="1"/>
            </p:cNvSpPr>
            <p:nvPr/>
          </p:nvSpPr>
          <p:spPr bwMode="auto">
            <a:xfrm>
              <a:off x="7983538" y="2046288"/>
              <a:ext cx="720725" cy="1077913"/>
            </a:xfrm>
            <a:custGeom>
              <a:avLst/>
              <a:gdLst>
                <a:gd name="T0" fmla="*/ 192 w 192"/>
                <a:gd name="T1" fmla="*/ 209 h 285"/>
                <a:gd name="T2" fmla="*/ 192 w 192"/>
                <a:gd name="T3" fmla="*/ 192 h 285"/>
                <a:gd name="T4" fmla="*/ 182 w 192"/>
                <a:gd name="T5" fmla="*/ 192 h 285"/>
                <a:gd name="T6" fmla="*/ 182 w 192"/>
                <a:gd name="T7" fmla="*/ 0 h 285"/>
                <a:gd name="T8" fmla="*/ 11 w 192"/>
                <a:gd name="T9" fmla="*/ 0 h 285"/>
                <a:gd name="T10" fmla="*/ 11 w 192"/>
                <a:gd name="T11" fmla="*/ 192 h 285"/>
                <a:gd name="T12" fmla="*/ 0 w 192"/>
                <a:gd name="T13" fmla="*/ 192 h 285"/>
                <a:gd name="T14" fmla="*/ 0 w 192"/>
                <a:gd name="T15" fmla="*/ 209 h 285"/>
                <a:gd name="T16" fmla="*/ 85 w 192"/>
                <a:gd name="T17" fmla="*/ 209 h 285"/>
                <a:gd name="T18" fmla="*/ 85 w 192"/>
                <a:gd name="T19" fmla="*/ 265 h 285"/>
                <a:gd name="T20" fmla="*/ 67 w 192"/>
                <a:gd name="T21" fmla="*/ 265 h 285"/>
                <a:gd name="T22" fmla="*/ 60 w 192"/>
                <a:gd name="T23" fmla="*/ 280 h 285"/>
                <a:gd name="T24" fmla="*/ 60 w 192"/>
                <a:gd name="T25" fmla="*/ 285 h 285"/>
                <a:gd name="T26" fmla="*/ 133 w 192"/>
                <a:gd name="T27" fmla="*/ 285 h 285"/>
                <a:gd name="T28" fmla="*/ 133 w 192"/>
                <a:gd name="T29" fmla="*/ 280 h 285"/>
                <a:gd name="T30" fmla="*/ 125 w 192"/>
                <a:gd name="T31" fmla="*/ 265 h 285"/>
                <a:gd name="T32" fmla="*/ 108 w 192"/>
                <a:gd name="T33" fmla="*/ 265 h 285"/>
                <a:gd name="T34" fmla="*/ 108 w 192"/>
                <a:gd name="T35" fmla="*/ 209 h 285"/>
                <a:gd name="T36" fmla="*/ 192 w 192"/>
                <a:gd name="T37" fmla="*/ 209 h 285"/>
                <a:gd name="T38" fmla="*/ 26 w 192"/>
                <a:gd name="T39" fmla="*/ 192 h 285"/>
                <a:gd name="T40" fmla="*/ 26 w 192"/>
                <a:gd name="T41" fmla="*/ 15 h 285"/>
                <a:gd name="T42" fmla="*/ 167 w 192"/>
                <a:gd name="T43" fmla="*/ 15 h 285"/>
                <a:gd name="T44" fmla="*/ 167 w 192"/>
                <a:gd name="T45" fmla="*/ 192 h 285"/>
                <a:gd name="T46" fmla="*/ 26 w 192"/>
                <a:gd name="T47" fmla="*/ 192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2" h="285">
                  <a:moveTo>
                    <a:pt x="192" y="209"/>
                  </a:moveTo>
                  <a:cubicBezTo>
                    <a:pt x="192" y="192"/>
                    <a:pt x="192" y="192"/>
                    <a:pt x="192" y="192"/>
                  </a:cubicBezTo>
                  <a:cubicBezTo>
                    <a:pt x="182" y="192"/>
                    <a:pt x="182" y="192"/>
                    <a:pt x="182" y="19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192"/>
                    <a:pt x="11" y="192"/>
                    <a:pt x="11" y="192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85" y="209"/>
                    <a:pt x="85" y="209"/>
                    <a:pt x="85" y="209"/>
                  </a:cubicBezTo>
                  <a:cubicBezTo>
                    <a:pt x="85" y="265"/>
                    <a:pt x="85" y="265"/>
                    <a:pt x="85" y="265"/>
                  </a:cubicBezTo>
                  <a:cubicBezTo>
                    <a:pt x="67" y="265"/>
                    <a:pt x="67" y="265"/>
                    <a:pt x="67" y="265"/>
                  </a:cubicBezTo>
                  <a:cubicBezTo>
                    <a:pt x="63" y="265"/>
                    <a:pt x="60" y="272"/>
                    <a:pt x="60" y="280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133" y="285"/>
                    <a:pt x="133" y="285"/>
                    <a:pt x="133" y="285"/>
                  </a:cubicBezTo>
                  <a:cubicBezTo>
                    <a:pt x="133" y="280"/>
                    <a:pt x="133" y="280"/>
                    <a:pt x="133" y="280"/>
                  </a:cubicBezTo>
                  <a:cubicBezTo>
                    <a:pt x="133" y="272"/>
                    <a:pt x="129" y="265"/>
                    <a:pt x="125" y="265"/>
                  </a:cubicBezTo>
                  <a:cubicBezTo>
                    <a:pt x="108" y="265"/>
                    <a:pt x="108" y="265"/>
                    <a:pt x="108" y="265"/>
                  </a:cubicBezTo>
                  <a:cubicBezTo>
                    <a:pt x="108" y="209"/>
                    <a:pt x="108" y="209"/>
                    <a:pt x="108" y="209"/>
                  </a:cubicBezTo>
                  <a:lnTo>
                    <a:pt x="192" y="209"/>
                  </a:lnTo>
                  <a:close/>
                  <a:moveTo>
                    <a:pt x="26" y="192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167" y="15"/>
                    <a:pt x="167" y="15"/>
                    <a:pt x="167" y="15"/>
                  </a:cubicBezTo>
                  <a:cubicBezTo>
                    <a:pt x="167" y="192"/>
                    <a:pt x="167" y="192"/>
                    <a:pt x="167" y="192"/>
                  </a:cubicBezTo>
                  <a:lnTo>
                    <a:pt x="26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7" name="Rectangle 12"/>
            <p:cNvSpPr>
              <a:spLocks noChangeArrowheads="1"/>
            </p:cNvSpPr>
            <p:nvPr/>
          </p:nvSpPr>
          <p:spPr bwMode="auto">
            <a:xfrm>
              <a:off x="8137526" y="2219326"/>
              <a:ext cx="431800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8" name="Rectangle 13"/>
            <p:cNvSpPr>
              <a:spLocks noChangeArrowheads="1"/>
            </p:cNvSpPr>
            <p:nvPr/>
          </p:nvSpPr>
          <p:spPr bwMode="auto">
            <a:xfrm>
              <a:off x="8129588" y="2317751"/>
              <a:ext cx="436563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9" name="Rectangle 14"/>
            <p:cNvSpPr>
              <a:spLocks noChangeArrowheads="1"/>
            </p:cNvSpPr>
            <p:nvPr/>
          </p:nvSpPr>
          <p:spPr bwMode="auto">
            <a:xfrm>
              <a:off x="8134351" y="2416176"/>
              <a:ext cx="431800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0" name="Rectangle 15"/>
            <p:cNvSpPr>
              <a:spLocks noChangeArrowheads="1"/>
            </p:cNvSpPr>
            <p:nvPr/>
          </p:nvSpPr>
          <p:spPr bwMode="auto">
            <a:xfrm>
              <a:off x="8129588" y="2514601"/>
              <a:ext cx="433388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1" name="Rectangle 18"/>
            <p:cNvSpPr>
              <a:spLocks noChangeArrowheads="1"/>
            </p:cNvSpPr>
            <p:nvPr/>
          </p:nvSpPr>
          <p:spPr bwMode="auto">
            <a:xfrm>
              <a:off x="3548063" y="2401888"/>
              <a:ext cx="447675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2" name="Rectangle 19"/>
            <p:cNvSpPr>
              <a:spLocks noChangeArrowheads="1"/>
            </p:cNvSpPr>
            <p:nvPr/>
          </p:nvSpPr>
          <p:spPr bwMode="auto">
            <a:xfrm>
              <a:off x="4111626" y="2746376"/>
              <a:ext cx="1588" cy="31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3" name="Freeform 20"/>
            <p:cNvSpPr>
              <a:spLocks noEditPoints="1"/>
            </p:cNvSpPr>
            <p:nvPr/>
          </p:nvSpPr>
          <p:spPr bwMode="auto">
            <a:xfrm>
              <a:off x="3421063" y="2189163"/>
              <a:ext cx="690563" cy="806450"/>
            </a:xfrm>
            <a:custGeom>
              <a:avLst/>
              <a:gdLst>
                <a:gd name="T0" fmla="*/ 158 w 184"/>
                <a:gd name="T1" fmla="*/ 186 h 213"/>
                <a:gd name="T2" fmla="*/ 151 w 184"/>
                <a:gd name="T3" fmla="*/ 190 h 213"/>
                <a:gd name="T4" fmla="*/ 122 w 184"/>
                <a:gd name="T5" fmla="*/ 196 h 213"/>
                <a:gd name="T6" fmla="*/ 85 w 184"/>
                <a:gd name="T7" fmla="*/ 184 h 213"/>
                <a:gd name="T8" fmla="*/ 22 w 184"/>
                <a:gd name="T9" fmla="*/ 184 h 213"/>
                <a:gd name="T10" fmla="*/ 18 w 184"/>
                <a:gd name="T11" fmla="*/ 181 h 213"/>
                <a:gd name="T12" fmla="*/ 18 w 184"/>
                <a:gd name="T13" fmla="*/ 21 h 213"/>
                <a:gd name="T14" fmla="*/ 22 w 184"/>
                <a:gd name="T15" fmla="*/ 17 h 213"/>
                <a:gd name="T16" fmla="*/ 163 w 184"/>
                <a:gd name="T17" fmla="*/ 17 h 213"/>
                <a:gd name="T18" fmla="*/ 166 w 184"/>
                <a:gd name="T19" fmla="*/ 21 h 213"/>
                <a:gd name="T20" fmla="*/ 166 w 184"/>
                <a:gd name="T21" fmla="*/ 85 h 213"/>
                <a:gd name="T22" fmla="*/ 179 w 184"/>
                <a:gd name="T23" fmla="*/ 102 h 213"/>
                <a:gd name="T24" fmla="*/ 184 w 184"/>
                <a:gd name="T25" fmla="*/ 116 h 213"/>
                <a:gd name="T26" fmla="*/ 184 w 184"/>
                <a:gd name="T27" fmla="*/ 21 h 213"/>
                <a:gd name="T28" fmla="*/ 163 w 184"/>
                <a:gd name="T29" fmla="*/ 0 h 213"/>
                <a:gd name="T30" fmla="*/ 22 w 184"/>
                <a:gd name="T31" fmla="*/ 0 h 213"/>
                <a:gd name="T32" fmla="*/ 0 w 184"/>
                <a:gd name="T33" fmla="*/ 21 h 213"/>
                <a:gd name="T34" fmla="*/ 0 w 184"/>
                <a:gd name="T35" fmla="*/ 192 h 213"/>
                <a:gd name="T36" fmla="*/ 22 w 184"/>
                <a:gd name="T37" fmla="*/ 213 h 213"/>
                <a:gd name="T38" fmla="*/ 163 w 184"/>
                <a:gd name="T39" fmla="*/ 213 h 213"/>
                <a:gd name="T40" fmla="*/ 181 w 184"/>
                <a:gd name="T41" fmla="*/ 203 h 213"/>
                <a:gd name="T42" fmla="*/ 158 w 184"/>
                <a:gd name="T43" fmla="*/ 186 h 213"/>
                <a:gd name="T44" fmla="*/ 92 w 184"/>
                <a:gd name="T45" fmla="*/ 206 h 213"/>
                <a:gd name="T46" fmla="*/ 84 w 184"/>
                <a:gd name="T47" fmla="*/ 199 h 213"/>
                <a:gd name="T48" fmla="*/ 92 w 184"/>
                <a:gd name="T49" fmla="*/ 191 h 213"/>
                <a:gd name="T50" fmla="*/ 100 w 184"/>
                <a:gd name="T51" fmla="*/ 199 h 213"/>
                <a:gd name="T52" fmla="*/ 92 w 184"/>
                <a:gd name="T53" fmla="*/ 206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" h="213">
                  <a:moveTo>
                    <a:pt x="158" y="186"/>
                  </a:moveTo>
                  <a:cubicBezTo>
                    <a:pt x="155" y="187"/>
                    <a:pt x="153" y="189"/>
                    <a:pt x="151" y="190"/>
                  </a:cubicBezTo>
                  <a:cubicBezTo>
                    <a:pt x="142" y="194"/>
                    <a:pt x="132" y="196"/>
                    <a:pt x="122" y="196"/>
                  </a:cubicBezTo>
                  <a:cubicBezTo>
                    <a:pt x="109" y="196"/>
                    <a:pt x="96" y="192"/>
                    <a:pt x="85" y="184"/>
                  </a:cubicBezTo>
                  <a:cubicBezTo>
                    <a:pt x="22" y="184"/>
                    <a:pt x="22" y="184"/>
                    <a:pt x="22" y="184"/>
                  </a:cubicBezTo>
                  <a:cubicBezTo>
                    <a:pt x="20" y="184"/>
                    <a:pt x="18" y="183"/>
                    <a:pt x="18" y="18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19"/>
                    <a:pt x="20" y="17"/>
                    <a:pt x="22" y="17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5" y="17"/>
                    <a:pt x="166" y="19"/>
                    <a:pt x="166" y="21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71" y="90"/>
                    <a:pt x="175" y="95"/>
                    <a:pt x="179" y="102"/>
                  </a:cubicBezTo>
                  <a:cubicBezTo>
                    <a:pt x="181" y="107"/>
                    <a:pt x="183" y="111"/>
                    <a:pt x="184" y="116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9"/>
                    <a:pt x="175" y="0"/>
                    <a:pt x="163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9"/>
                    <a:pt x="0" y="21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04"/>
                    <a:pt x="10" y="213"/>
                    <a:pt x="22" y="213"/>
                  </a:cubicBezTo>
                  <a:cubicBezTo>
                    <a:pt x="163" y="213"/>
                    <a:pt x="163" y="213"/>
                    <a:pt x="163" y="213"/>
                  </a:cubicBezTo>
                  <a:cubicBezTo>
                    <a:pt x="171" y="213"/>
                    <a:pt x="177" y="209"/>
                    <a:pt x="181" y="203"/>
                  </a:cubicBezTo>
                  <a:cubicBezTo>
                    <a:pt x="158" y="186"/>
                    <a:pt x="158" y="186"/>
                    <a:pt x="158" y="186"/>
                  </a:cubicBezTo>
                  <a:close/>
                  <a:moveTo>
                    <a:pt x="92" y="206"/>
                  </a:moveTo>
                  <a:cubicBezTo>
                    <a:pt x="88" y="206"/>
                    <a:pt x="84" y="203"/>
                    <a:pt x="84" y="199"/>
                  </a:cubicBezTo>
                  <a:cubicBezTo>
                    <a:pt x="84" y="194"/>
                    <a:pt x="88" y="191"/>
                    <a:pt x="92" y="191"/>
                  </a:cubicBezTo>
                  <a:cubicBezTo>
                    <a:pt x="96" y="191"/>
                    <a:pt x="100" y="194"/>
                    <a:pt x="100" y="199"/>
                  </a:cubicBezTo>
                  <a:cubicBezTo>
                    <a:pt x="100" y="203"/>
                    <a:pt x="96" y="206"/>
                    <a:pt x="92" y="20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4" name="Freeform 21"/>
            <p:cNvSpPr/>
            <p:nvPr/>
          </p:nvSpPr>
          <p:spPr bwMode="auto">
            <a:xfrm>
              <a:off x="3743326" y="2703513"/>
              <a:ext cx="244475" cy="42863"/>
            </a:xfrm>
            <a:custGeom>
              <a:avLst/>
              <a:gdLst>
                <a:gd name="T0" fmla="*/ 3 w 65"/>
                <a:gd name="T1" fmla="*/ 10 h 11"/>
                <a:gd name="T2" fmla="*/ 4 w 65"/>
                <a:gd name="T3" fmla="*/ 11 h 11"/>
                <a:gd name="T4" fmla="*/ 65 w 65"/>
                <a:gd name="T5" fmla="*/ 11 h 11"/>
                <a:gd name="T6" fmla="*/ 65 w 65"/>
                <a:gd name="T7" fmla="*/ 0 h 11"/>
                <a:gd name="T8" fmla="*/ 0 w 65"/>
                <a:gd name="T9" fmla="*/ 0 h 11"/>
                <a:gd name="T10" fmla="*/ 3 w 6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11">
                  <a:moveTo>
                    <a:pt x="3" y="10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2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5" name="Freeform 22"/>
            <p:cNvSpPr/>
            <p:nvPr/>
          </p:nvSpPr>
          <p:spPr bwMode="auto">
            <a:xfrm>
              <a:off x="3541713" y="2703513"/>
              <a:ext cx="100013" cy="42863"/>
            </a:xfrm>
            <a:custGeom>
              <a:avLst/>
              <a:gdLst>
                <a:gd name="T0" fmla="*/ 0 w 27"/>
                <a:gd name="T1" fmla="*/ 0 h 11"/>
                <a:gd name="T2" fmla="*/ 0 w 27"/>
                <a:gd name="T3" fmla="*/ 11 h 11"/>
                <a:gd name="T4" fmla="*/ 27 w 27"/>
                <a:gd name="T5" fmla="*/ 11 h 11"/>
                <a:gd name="T6" fmla="*/ 25 w 27"/>
                <a:gd name="T7" fmla="*/ 0 h 11"/>
                <a:gd name="T8" fmla="*/ 0 w 27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1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6" y="7"/>
                    <a:pt x="25" y="4"/>
                    <a:pt x="2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6" name="Freeform 23"/>
            <p:cNvSpPr/>
            <p:nvPr/>
          </p:nvSpPr>
          <p:spPr bwMode="auto">
            <a:xfrm>
              <a:off x="3743326" y="2601913"/>
              <a:ext cx="247650" cy="46038"/>
            </a:xfrm>
            <a:custGeom>
              <a:avLst/>
              <a:gdLst>
                <a:gd name="T0" fmla="*/ 5 w 66"/>
                <a:gd name="T1" fmla="*/ 0 h 12"/>
                <a:gd name="T2" fmla="*/ 1 w 66"/>
                <a:gd name="T3" fmla="*/ 9 h 12"/>
                <a:gd name="T4" fmla="*/ 0 w 66"/>
                <a:gd name="T5" fmla="*/ 12 h 12"/>
                <a:gd name="T6" fmla="*/ 66 w 66"/>
                <a:gd name="T7" fmla="*/ 12 h 12"/>
                <a:gd name="T8" fmla="*/ 66 w 66"/>
                <a:gd name="T9" fmla="*/ 5 h 12"/>
                <a:gd name="T10" fmla="*/ 63 w 66"/>
                <a:gd name="T11" fmla="*/ 0 h 12"/>
                <a:gd name="T12" fmla="*/ 5 w 6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12">
                  <a:moveTo>
                    <a:pt x="5" y="0"/>
                  </a:moveTo>
                  <a:cubicBezTo>
                    <a:pt x="3" y="3"/>
                    <a:pt x="2" y="6"/>
                    <a:pt x="1" y="9"/>
                  </a:cubicBezTo>
                  <a:cubicBezTo>
                    <a:pt x="1" y="10"/>
                    <a:pt x="1" y="11"/>
                    <a:pt x="0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4"/>
                    <a:pt x="64" y="2"/>
                    <a:pt x="63" y="0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7" name="Freeform 24"/>
            <p:cNvSpPr/>
            <p:nvPr/>
          </p:nvSpPr>
          <p:spPr bwMode="auto">
            <a:xfrm>
              <a:off x="3544888" y="2601913"/>
              <a:ext cx="96838" cy="46038"/>
            </a:xfrm>
            <a:custGeom>
              <a:avLst/>
              <a:gdLst>
                <a:gd name="T0" fmla="*/ 0 w 26"/>
                <a:gd name="T1" fmla="*/ 0 h 12"/>
                <a:gd name="T2" fmla="*/ 0 w 26"/>
                <a:gd name="T3" fmla="*/ 12 h 12"/>
                <a:gd name="T4" fmla="*/ 24 w 26"/>
                <a:gd name="T5" fmla="*/ 12 h 12"/>
                <a:gd name="T6" fmla="*/ 26 w 26"/>
                <a:gd name="T7" fmla="*/ 0 h 12"/>
                <a:gd name="T8" fmla="*/ 0 w 26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2">
                  <a:moveTo>
                    <a:pt x="0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8"/>
                    <a:pt x="25" y="4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8" name="Freeform 25"/>
            <p:cNvSpPr/>
            <p:nvPr/>
          </p:nvSpPr>
          <p:spPr bwMode="auto">
            <a:xfrm>
              <a:off x="3544888" y="2500313"/>
              <a:ext cx="161925" cy="44450"/>
            </a:xfrm>
            <a:custGeom>
              <a:avLst/>
              <a:gdLst>
                <a:gd name="T0" fmla="*/ 43 w 43"/>
                <a:gd name="T1" fmla="*/ 0 h 12"/>
                <a:gd name="T2" fmla="*/ 0 w 43"/>
                <a:gd name="T3" fmla="*/ 0 h 12"/>
                <a:gd name="T4" fmla="*/ 0 w 43"/>
                <a:gd name="T5" fmla="*/ 12 h 12"/>
                <a:gd name="T6" fmla="*/ 34 w 43"/>
                <a:gd name="T7" fmla="*/ 12 h 12"/>
                <a:gd name="T8" fmla="*/ 43 w 43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2">
                  <a:moveTo>
                    <a:pt x="4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6" y="8"/>
                    <a:pt x="39" y="4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9" name="Freeform 26"/>
            <p:cNvSpPr>
              <a:spLocks noEditPoints="1"/>
            </p:cNvSpPr>
            <p:nvPr/>
          </p:nvSpPr>
          <p:spPr bwMode="auto">
            <a:xfrm>
              <a:off x="3619501" y="2420938"/>
              <a:ext cx="720725" cy="627063"/>
            </a:xfrm>
            <a:custGeom>
              <a:avLst/>
              <a:gdLst>
                <a:gd name="T0" fmla="*/ 184 w 192"/>
                <a:gd name="T1" fmla="*/ 132 h 166"/>
                <a:gd name="T2" fmla="*/ 129 w 192"/>
                <a:gd name="T3" fmla="*/ 92 h 166"/>
                <a:gd name="T4" fmla="*/ 125 w 192"/>
                <a:gd name="T5" fmla="*/ 90 h 166"/>
                <a:gd name="T6" fmla="*/ 121 w 192"/>
                <a:gd name="T7" fmla="*/ 43 h 166"/>
                <a:gd name="T8" fmla="*/ 41 w 192"/>
                <a:gd name="T9" fmla="*/ 15 h 166"/>
                <a:gd name="T10" fmla="*/ 15 w 192"/>
                <a:gd name="T11" fmla="*/ 96 h 166"/>
                <a:gd name="T12" fmla="*/ 95 w 192"/>
                <a:gd name="T13" fmla="*/ 124 h 166"/>
                <a:gd name="T14" fmla="*/ 105 w 192"/>
                <a:gd name="T15" fmla="*/ 118 h 166"/>
                <a:gd name="T16" fmla="*/ 108 w 192"/>
                <a:gd name="T17" fmla="*/ 121 h 166"/>
                <a:gd name="T18" fmla="*/ 163 w 192"/>
                <a:gd name="T19" fmla="*/ 161 h 166"/>
                <a:gd name="T20" fmla="*/ 184 w 192"/>
                <a:gd name="T21" fmla="*/ 157 h 166"/>
                <a:gd name="T22" fmla="*/ 188 w 192"/>
                <a:gd name="T23" fmla="*/ 153 h 166"/>
                <a:gd name="T24" fmla="*/ 184 w 192"/>
                <a:gd name="T25" fmla="*/ 132 h 166"/>
                <a:gd name="T26" fmla="*/ 87 w 192"/>
                <a:gd name="T27" fmla="*/ 107 h 166"/>
                <a:gd name="T28" fmla="*/ 32 w 192"/>
                <a:gd name="T29" fmla="*/ 88 h 166"/>
                <a:gd name="T30" fmla="*/ 49 w 192"/>
                <a:gd name="T31" fmla="*/ 32 h 166"/>
                <a:gd name="T32" fmla="*/ 104 w 192"/>
                <a:gd name="T33" fmla="*/ 52 h 166"/>
                <a:gd name="T34" fmla="*/ 87 w 192"/>
                <a:gd name="T35" fmla="*/ 10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166">
                  <a:moveTo>
                    <a:pt x="184" y="132"/>
                  </a:moveTo>
                  <a:cubicBezTo>
                    <a:pt x="129" y="92"/>
                    <a:pt x="129" y="92"/>
                    <a:pt x="129" y="92"/>
                  </a:cubicBezTo>
                  <a:cubicBezTo>
                    <a:pt x="128" y="91"/>
                    <a:pt x="126" y="90"/>
                    <a:pt x="125" y="90"/>
                  </a:cubicBezTo>
                  <a:cubicBezTo>
                    <a:pt x="130" y="75"/>
                    <a:pt x="129" y="58"/>
                    <a:pt x="121" y="43"/>
                  </a:cubicBezTo>
                  <a:cubicBezTo>
                    <a:pt x="106" y="13"/>
                    <a:pt x="70" y="0"/>
                    <a:pt x="41" y="15"/>
                  </a:cubicBezTo>
                  <a:cubicBezTo>
                    <a:pt x="11" y="30"/>
                    <a:pt x="0" y="66"/>
                    <a:pt x="15" y="96"/>
                  </a:cubicBezTo>
                  <a:cubicBezTo>
                    <a:pt x="30" y="126"/>
                    <a:pt x="66" y="139"/>
                    <a:pt x="95" y="124"/>
                  </a:cubicBezTo>
                  <a:cubicBezTo>
                    <a:pt x="99" y="122"/>
                    <a:pt x="102" y="120"/>
                    <a:pt x="105" y="118"/>
                  </a:cubicBezTo>
                  <a:cubicBezTo>
                    <a:pt x="106" y="119"/>
                    <a:pt x="107" y="120"/>
                    <a:pt x="108" y="121"/>
                  </a:cubicBezTo>
                  <a:cubicBezTo>
                    <a:pt x="163" y="161"/>
                    <a:pt x="163" y="161"/>
                    <a:pt x="163" y="161"/>
                  </a:cubicBezTo>
                  <a:cubicBezTo>
                    <a:pt x="170" y="166"/>
                    <a:pt x="179" y="164"/>
                    <a:pt x="184" y="157"/>
                  </a:cubicBezTo>
                  <a:cubicBezTo>
                    <a:pt x="188" y="153"/>
                    <a:pt x="188" y="153"/>
                    <a:pt x="188" y="153"/>
                  </a:cubicBezTo>
                  <a:cubicBezTo>
                    <a:pt x="192" y="146"/>
                    <a:pt x="191" y="137"/>
                    <a:pt x="184" y="132"/>
                  </a:cubicBezTo>
                  <a:close/>
                  <a:moveTo>
                    <a:pt x="87" y="107"/>
                  </a:moveTo>
                  <a:cubicBezTo>
                    <a:pt x="67" y="117"/>
                    <a:pt x="42" y="108"/>
                    <a:pt x="32" y="88"/>
                  </a:cubicBezTo>
                  <a:cubicBezTo>
                    <a:pt x="22" y="67"/>
                    <a:pt x="29" y="42"/>
                    <a:pt x="49" y="32"/>
                  </a:cubicBezTo>
                  <a:cubicBezTo>
                    <a:pt x="69" y="22"/>
                    <a:pt x="94" y="31"/>
                    <a:pt x="104" y="52"/>
                  </a:cubicBezTo>
                  <a:cubicBezTo>
                    <a:pt x="114" y="72"/>
                    <a:pt x="107" y="97"/>
                    <a:pt x="87" y="10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0" name="Freeform 29"/>
            <p:cNvSpPr>
              <a:spLocks noEditPoints="1"/>
            </p:cNvSpPr>
            <p:nvPr/>
          </p:nvSpPr>
          <p:spPr bwMode="auto">
            <a:xfrm>
              <a:off x="1674813" y="2828926"/>
              <a:ext cx="938213" cy="136525"/>
            </a:xfrm>
            <a:custGeom>
              <a:avLst/>
              <a:gdLst>
                <a:gd name="T0" fmla="*/ 232 w 250"/>
                <a:gd name="T1" fmla="*/ 0 h 36"/>
                <a:gd name="T2" fmla="*/ 18 w 250"/>
                <a:gd name="T3" fmla="*/ 0 h 36"/>
                <a:gd name="T4" fmla="*/ 0 w 250"/>
                <a:gd name="T5" fmla="*/ 18 h 36"/>
                <a:gd name="T6" fmla="*/ 18 w 250"/>
                <a:gd name="T7" fmla="*/ 36 h 36"/>
                <a:gd name="T8" fmla="*/ 232 w 250"/>
                <a:gd name="T9" fmla="*/ 36 h 36"/>
                <a:gd name="T10" fmla="*/ 250 w 250"/>
                <a:gd name="T11" fmla="*/ 18 h 36"/>
                <a:gd name="T12" fmla="*/ 232 w 250"/>
                <a:gd name="T13" fmla="*/ 0 h 36"/>
                <a:gd name="T14" fmla="*/ 65 w 250"/>
                <a:gd name="T15" fmla="*/ 21 h 36"/>
                <a:gd name="T16" fmla="*/ 18 w 250"/>
                <a:gd name="T17" fmla="*/ 21 h 36"/>
                <a:gd name="T18" fmla="*/ 15 w 250"/>
                <a:gd name="T19" fmla="*/ 18 h 36"/>
                <a:gd name="T20" fmla="*/ 18 w 250"/>
                <a:gd name="T21" fmla="*/ 15 h 36"/>
                <a:gd name="T22" fmla="*/ 65 w 250"/>
                <a:gd name="T23" fmla="*/ 15 h 36"/>
                <a:gd name="T24" fmla="*/ 65 w 250"/>
                <a:gd name="T25" fmla="*/ 21 h 36"/>
                <a:gd name="T26" fmla="*/ 100 w 250"/>
                <a:gd name="T27" fmla="*/ 21 h 36"/>
                <a:gd name="T28" fmla="*/ 78 w 250"/>
                <a:gd name="T29" fmla="*/ 21 h 36"/>
                <a:gd name="T30" fmla="*/ 78 w 250"/>
                <a:gd name="T31" fmla="*/ 15 h 36"/>
                <a:gd name="T32" fmla="*/ 100 w 250"/>
                <a:gd name="T33" fmla="*/ 15 h 36"/>
                <a:gd name="T34" fmla="*/ 100 w 250"/>
                <a:gd name="T35" fmla="*/ 21 h 36"/>
                <a:gd name="T36" fmla="*/ 232 w 250"/>
                <a:gd name="T37" fmla="*/ 21 h 36"/>
                <a:gd name="T38" fmla="*/ 209 w 250"/>
                <a:gd name="T39" fmla="*/ 21 h 36"/>
                <a:gd name="T40" fmla="*/ 209 w 250"/>
                <a:gd name="T41" fmla="*/ 15 h 36"/>
                <a:gd name="T42" fmla="*/ 232 w 250"/>
                <a:gd name="T43" fmla="*/ 15 h 36"/>
                <a:gd name="T44" fmla="*/ 235 w 250"/>
                <a:gd name="T45" fmla="*/ 18 h 36"/>
                <a:gd name="T46" fmla="*/ 232 w 250"/>
                <a:gd name="T47" fmla="*/ 2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0" h="36">
                  <a:moveTo>
                    <a:pt x="232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8" y="36"/>
                    <a:pt x="18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42" y="36"/>
                    <a:pt x="250" y="28"/>
                    <a:pt x="250" y="18"/>
                  </a:cubicBezTo>
                  <a:cubicBezTo>
                    <a:pt x="250" y="8"/>
                    <a:pt x="242" y="0"/>
                    <a:pt x="232" y="0"/>
                  </a:cubicBezTo>
                  <a:close/>
                  <a:moveTo>
                    <a:pt x="65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5" y="20"/>
                    <a:pt x="15" y="18"/>
                  </a:cubicBezTo>
                  <a:cubicBezTo>
                    <a:pt x="15" y="17"/>
                    <a:pt x="17" y="15"/>
                    <a:pt x="18" y="15"/>
                  </a:cubicBezTo>
                  <a:cubicBezTo>
                    <a:pt x="65" y="15"/>
                    <a:pt x="65" y="15"/>
                    <a:pt x="65" y="15"/>
                  </a:cubicBezTo>
                  <a:lnTo>
                    <a:pt x="65" y="21"/>
                  </a:lnTo>
                  <a:close/>
                  <a:moveTo>
                    <a:pt x="100" y="21"/>
                  </a:moveTo>
                  <a:cubicBezTo>
                    <a:pt x="78" y="21"/>
                    <a:pt x="78" y="21"/>
                    <a:pt x="78" y="21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21"/>
                  </a:lnTo>
                  <a:close/>
                  <a:moveTo>
                    <a:pt x="232" y="21"/>
                  </a:moveTo>
                  <a:cubicBezTo>
                    <a:pt x="209" y="21"/>
                    <a:pt x="209" y="21"/>
                    <a:pt x="209" y="21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32" y="15"/>
                    <a:pt x="232" y="15"/>
                    <a:pt x="232" y="15"/>
                  </a:cubicBezTo>
                  <a:cubicBezTo>
                    <a:pt x="234" y="15"/>
                    <a:pt x="235" y="17"/>
                    <a:pt x="235" y="18"/>
                  </a:cubicBezTo>
                  <a:cubicBezTo>
                    <a:pt x="235" y="20"/>
                    <a:pt x="234" y="21"/>
                    <a:pt x="232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1" name="Freeform 30"/>
            <p:cNvSpPr/>
            <p:nvPr/>
          </p:nvSpPr>
          <p:spPr bwMode="auto">
            <a:xfrm>
              <a:off x="1776413" y="2230438"/>
              <a:ext cx="731838" cy="584200"/>
            </a:xfrm>
            <a:custGeom>
              <a:avLst/>
              <a:gdLst>
                <a:gd name="T0" fmla="*/ 194 w 195"/>
                <a:gd name="T1" fmla="*/ 154 h 154"/>
                <a:gd name="T2" fmla="*/ 195 w 195"/>
                <a:gd name="T3" fmla="*/ 151 h 154"/>
                <a:gd name="T4" fmla="*/ 195 w 195"/>
                <a:gd name="T5" fmla="*/ 138 h 154"/>
                <a:gd name="T6" fmla="*/ 191 w 195"/>
                <a:gd name="T7" fmla="*/ 140 h 154"/>
                <a:gd name="T8" fmla="*/ 163 w 195"/>
                <a:gd name="T9" fmla="*/ 146 h 154"/>
                <a:gd name="T10" fmla="*/ 142 w 195"/>
                <a:gd name="T11" fmla="*/ 143 h 154"/>
                <a:gd name="T12" fmla="*/ 16 w 195"/>
                <a:gd name="T13" fmla="*/ 143 h 154"/>
                <a:gd name="T14" fmla="*/ 16 w 195"/>
                <a:gd name="T15" fmla="*/ 16 h 154"/>
                <a:gd name="T16" fmla="*/ 151 w 195"/>
                <a:gd name="T17" fmla="*/ 16 h 154"/>
                <a:gd name="T18" fmla="*/ 160 w 195"/>
                <a:gd name="T19" fmla="*/ 15 h 154"/>
                <a:gd name="T20" fmla="*/ 169 w 195"/>
                <a:gd name="T21" fmla="*/ 16 h 154"/>
                <a:gd name="T22" fmla="*/ 178 w 195"/>
                <a:gd name="T23" fmla="*/ 16 h 154"/>
                <a:gd name="T24" fmla="*/ 178 w 195"/>
                <a:gd name="T25" fmla="*/ 18 h 154"/>
                <a:gd name="T26" fmla="*/ 195 w 195"/>
                <a:gd name="T27" fmla="*/ 26 h 154"/>
                <a:gd name="T28" fmla="*/ 195 w 195"/>
                <a:gd name="T29" fmla="*/ 15 h 154"/>
                <a:gd name="T30" fmla="*/ 180 w 195"/>
                <a:gd name="T31" fmla="*/ 0 h 154"/>
                <a:gd name="T32" fmla="*/ 15 w 195"/>
                <a:gd name="T33" fmla="*/ 0 h 154"/>
                <a:gd name="T34" fmla="*/ 0 w 195"/>
                <a:gd name="T35" fmla="*/ 15 h 154"/>
                <a:gd name="T36" fmla="*/ 0 w 195"/>
                <a:gd name="T37" fmla="*/ 151 h 154"/>
                <a:gd name="T38" fmla="*/ 1 w 195"/>
                <a:gd name="T39" fmla="*/ 154 h 154"/>
                <a:gd name="T40" fmla="*/ 194 w 195"/>
                <a:gd name="T41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5" h="154">
                  <a:moveTo>
                    <a:pt x="194" y="154"/>
                  </a:moveTo>
                  <a:cubicBezTo>
                    <a:pt x="195" y="153"/>
                    <a:pt x="195" y="152"/>
                    <a:pt x="195" y="151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8"/>
                    <a:pt x="192" y="139"/>
                    <a:pt x="191" y="140"/>
                  </a:cubicBezTo>
                  <a:cubicBezTo>
                    <a:pt x="182" y="144"/>
                    <a:pt x="172" y="146"/>
                    <a:pt x="163" y="146"/>
                  </a:cubicBezTo>
                  <a:cubicBezTo>
                    <a:pt x="156" y="146"/>
                    <a:pt x="149" y="145"/>
                    <a:pt x="142" y="143"/>
                  </a:cubicBezTo>
                  <a:cubicBezTo>
                    <a:pt x="16" y="143"/>
                    <a:pt x="16" y="143"/>
                    <a:pt x="16" y="143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4" y="15"/>
                    <a:pt x="157" y="15"/>
                    <a:pt x="160" y="15"/>
                  </a:cubicBezTo>
                  <a:cubicBezTo>
                    <a:pt x="163" y="15"/>
                    <a:pt x="166" y="15"/>
                    <a:pt x="169" y="16"/>
                  </a:cubicBezTo>
                  <a:cubicBezTo>
                    <a:pt x="178" y="16"/>
                    <a:pt x="178" y="16"/>
                    <a:pt x="178" y="16"/>
                  </a:cubicBezTo>
                  <a:cubicBezTo>
                    <a:pt x="178" y="18"/>
                    <a:pt x="178" y="18"/>
                    <a:pt x="178" y="18"/>
                  </a:cubicBezTo>
                  <a:cubicBezTo>
                    <a:pt x="184" y="20"/>
                    <a:pt x="189" y="22"/>
                    <a:pt x="195" y="26"/>
                  </a:cubicBezTo>
                  <a:cubicBezTo>
                    <a:pt x="195" y="15"/>
                    <a:pt x="195" y="15"/>
                    <a:pt x="195" y="15"/>
                  </a:cubicBezTo>
                  <a:cubicBezTo>
                    <a:pt x="195" y="7"/>
                    <a:pt x="188" y="0"/>
                    <a:pt x="18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2"/>
                    <a:pt x="0" y="153"/>
                    <a:pt x="1" y="154"/>
                  </a:cubicBezTo>
                  <a:lnTo>
                    <a:pt x="194" y="15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2" name="Freeform 31"/>
            <p:cNvSpPr/>
            <p:nvPr/>
          </p:nvSpPr>
          <p:spPr bwMode="auto">
            <a:xfrm>
              <a:off x="1933576" y="2363788"/>
              <a:ext cx="269875" cy="41275"/>
            </a:xfrm>
            <a:custGeom>
              <a:avLst/>
              <a:gdLst>
                <a:gd name="T0" fmla="*/ 72 w 72"/>
                <a:gd name="T1" fmla="*/ 0 h 11"/>
                <a:gd name="T2" fmla="*/ 0 w 72"/>
                <a:gd name="T3" fmla="*/ 0 h 11"/>
                <a:gd name="T4" fmla="*/ 0 w 72"/>
                <a:gd name="T5" fmla="*/ 11 h 11"/>
                <a:gd name="T6" fmla="*/ 64 w 72"/>
                <a:gd name="T7" fmla="*/ 11 h 11"/>
                <a:gd name="T8" fmla="*/ 72 w 72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">
                  <a:moveTo>
                    <a:pt x="7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6" y="7"/>
                    <a:pt x="69" y="3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3" name="Freeform 32"/>
            <p:cNvSpPr/>
            <p:nvPr/>
          </p:nvSpPr>
          <p:spPr bwMode="auto">
            <a:xfrm>
              <a:off x="1930401" y="2457451"/>
              <a:ext cx="217488" cy="42863"/>
            </a:xfrm>
            <a:custGeom>
              <a:avLst/>
              <a:gdLst>
                <a:gd name="T0" fmla="*/ 0 w 58"/>
                <a:gd name="T1" fmla="*/ 11 h 11"/>
                <a:gd name="T2" fmla="*/ 56 w 58"/>
                <a:gd name="T3" fmla="*/ 11 h 11"/>
                <a:gd name="T4" fmla="*/ 58 w 58"/>
                <a:gd name="T5" fmla="*/ 0 h 11"/>
                <a:gd name="T6" fmla="*/ 0 w 58"/>
                <a:gd name="T7" fmla="*/ 0 h 11"/>
                <a:gd name="T8" fmla="*/ 0 w 58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1">
                  <a:moveTo>
                    <a:pt x="0" y="11"/>
                  </a:moveTo>
                  <a:cubicBezTo>
                    <a:pt x="56" y="11"/>
                    <a:pt x="56" y="11"/>
                    <a:pt x="56" y="11"/>
                  </a:cubicBezTo>
                  <a:cubicBezTo>
                    <a:pt x="57" y="7"/>
                    <a:pt x="57" y="4"/>
                    <a:pt x="5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4" name="Freeform 33"/>
            <p:cNvSpPr/>
            <p:nvPr/>
          </p:nvSpPr>
          <p:spPr bwMode="auto">
            <a:xfrm>
              <a:off x="1930401" y="2555876"/>
              <a:ext cx="217488" cy="42863"/>
            </a:xfrm>
            <a:custGeom>
              <a:avLst/>
              <a:gdLst>
                <a:gd name="T0" fmla="*/ 0 w 58"/>
                <a:gd name="T1" fmla="*/ 0 h 11"/>
                <a:gd name="T2" fmla="*/ 0 w 58"/>
                <a:gd name="T3" fmla="*/ 11 h 11"/>
                <a:gd name="T4" fmla="*/ 58 w 58"/>
                <a:gd name="T5" fmla="*/ 11 h 11"/>
                <a:gd name="T6" fmla="*/ 56 w 58"/>
                <a:gd name="T7" fmla="*/ 0 h 11"/>
                <a:gd name="T8" fmla="*/ 0 w 58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1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7" y="8"/>
                    <a:pt x="56" y="4"/>
                    <a:pt x="5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5" name="Freeform 34"/>
            <p:cNvSpPr/>
            <p:nvPr/>
          </p:nvSpPr>
          <p:spPr bwMode="auto">
            <a:xfrm>
              <a:off x="1925638" y="2654301"/>
              <a:ext cx="274638" cy="42863"/>
            </a:xfrm>
            <a:custGeom>
              <a:avLst/>
              <a:gdLst>
                <a:gd name="T0" fmla="*/ 0 w 73"/>
                <a:gd name="T1" fmla="*/ 11 h 11"/>
                <a:gd name="T2" fmla="*/ 73 w 73"/>
                <a:gd name="T3" fmla="*/ 11 h 11"/>
                <a:gd name="T4" fmla="*/ 65 w 73"/>
                <a:gd name="T5" fmla="*/ 0 h 11"/>
                <a:gd name="T6" fmla="*/ 0 w 73"/>
                <a:gd name="T7" fmla="*/ 0 h 11"/>
                <a:gd name="T8" fmla="*/ 0 w 73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11">
                  <a:moveTo>
                    <a:pt x="0" y="11"/>
                  </a:moveTo>
                  <a:cubicBezTo>
                    <a:pt x="73" y="11"/>
                    <a:pt x="73" y="11"/>
                    <a:pt x="73" y="11"/>
                  </a:cubicBezTo>
                  <a:cubicBezTo>
                    <a:pt x="70" y="8"/>
                    <a:pt x="67" y="4"/>
                    <a:pt x="6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6" name="Freeform 35"/>
            <p:cNvSpPr>
              <a:spLocks noEditPoints="1"/>
            </p:cNvSpPr>
            <p:nvPr/>
          </p:nvSpPr>
          <p:spPr bwMode="auto">
            <a:xfrm>
              <a:off x="2125663" y="2276476"/>
              <a:ext cx="723900" cy="623888"/>
            </a:xfrm>
            <a:custGeom>
              <a:avLst/>
              <a:gdLst>
                <a:gd name="T0" fmla="*/ 184 w 193"/>
                <a:gd name="T1" fmla="*/ 131 h 165"/>
                <a:gd name="T2" fmla="*/ 129 w 193"/>
                <a:gd name="T3" fmla="*/ 91 h 165"/>
                <a:gd name="T4" fmla="*/ 125 w 193"/>
                <a:gd name="T5" fmla="*/ 89 h 165"/>
                <a:gd name="T6" fmla="*/ 121 w 193"/>
                <a:gd name="T7" fmla="*/ 42 h 165"/>
                <a:gd name="T8" fmla="*/ 41 w 193"/>
                <a:gd name="T9" fmla="*/ 14 h 165"/>
                <a:gd name="T10" fmla="*/ 15 w 193"/>
                <a:gd name="T11" fmla="*/ 95 h 165"/>
                <a:gd name="T12" fmla="*/ 95 w 193"/>
                <a:gd name="T13" fmla="*/ 123 h 165"/>
                <a:gd name="T14" fmla="*/ 105 w 193"/>
                <a:gd name="T15" fmla="*/ 117 h 165"/>
                <a:gd name="T16" fmla="*/ 108 w 193"/>
                <a:gd name="T17" fmla="*/ 120 h 165"/>
                <a:gd name="T18" fmla="*/ 163 w 193"/>
                <a:gd name="T19" fmla="*/ 160 h 165"/>
                <a:gd name="T20" fmla="*/ 184 w 193"/>
                <a:gd name="T21" fmla="*/ 157 h 165"/>
                <a:gd name="T22" fmla="*/ 188 w 193"/>
                <a:gd name="T23" fmla="*/ 152 h 165"/>
                <a:gd name="T24" fmla="*/ 184 w 193"/>
                <a:gd name="T25" fmla="*/ 131 h 165"/>
                <a:gd name="T26" fmla="*/ 87 w 193"/>
                <a:gd name="T27" fmla="*/ 106 h 165"/>
                <a:gd name="T28" fmla="*/ 32 w 193"/>
                <a:gd name="T29" fmla="*/ 87 h 165"/>
                <a:gd name="T30" fmla="*/ 49 w 193"/>
                <a:gd name="T31" fmla="*/ 31 h 165"/>
                <a:gd name="T32" fmla="*/ 104 w 193"/>
                <a:gd name="T33" fmla="*/ 51 h 165"/>
                <a:gd name="T34" fmla="*/ 87 w 193"/>
                <a:gd name="T35" fmla="*/ 106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3" h="165">
                  <a:moveTo>
                    <a:pt x="184" y="131"/>
                  </a:moveTo>
                  <a:cubicBezTo>
                    <a:pt x="129" y="91"/>
                    <a:pt x="129" y="91"/>
                    <a:pt x="129" y="91"/>
                  </a:cubicBezTo>
                  <a:cubicBezTo>
                    <a:pt x="128" y="90"/>
                    <a:pt x="126" y="89"/>
                    <a:pt x="125" y="89"/>
                  </a:cubicBezTo>
                  <a:cubicBezTo>
                    <a:pt x="130" y="74"/>
                    <a:pt x="129" y="57"/>
                    <a:pt x="121" y="42"/>
                  </a:cubicBezTo>
                  <a:cubicBezTo>
                    <a:pt x="106" y="12"/>
                    <a:pt x="70" y="0"/>
                    <a:pt x="41" y="14"/>
                  </a:cubicBezTo>
                  <a:cubicBezTo>
                    <a:pt x="12" y="29"/>
                    <a:pt x="0" y="65"/>
                    <a:pt x="15" y="95"/>
                  </a:cubicBezTo>
                  <a:cubicBezTo>
                    <a:pt x="30" y="125"/>
                    <a:pt x="66" y="138"/>
                    <a:pt x="95" y="123"/>
                  </a:cubicBezTo>
                  <a:cubicBezTo>
                    <a:pt x="99" y="122"/>
                    <a:pt x="102" y="120"/>
                    <a:pt x="105" y="117"/>
                  </a:cubicBezTo>
                  <a:cubicBezTo>
                    <a:pt x="106" y="118"/>
                    <a:pt x="107" y="119"/>
                    <a:pt x="108" y="120"/>
                  </a:cubicBezTo>
                  <a:cubicBezTo>
                    <a:pt x="163" y="160"/>
                    <a:pt x="163" y="160"/>
                    <a:pt x="163" y="160"/>
                  </a:cubicBezTo>
                  <a:cubicBezTo>
                    <a:pt x="170" y="165"/>
                    <a:pt x="180" y="163"/>
                    <a:pt x="184" y="157"/>
                  </a:cubicBezTo>
                  <a:cubicBezTo>
                    <a:pt x="188" y="152"/>
                    <a:pt x="188" y="152"/>
                    <a:pt x="188" y="152"/>
                  </a:cubicBezTo>
                  <a:cubicBezTo>
                    <a:pt x="193" y="145"/>
                    <a:pt x="191" y="136"/>
                    <a:pt x="184" y="131"/>
                  </a:cubicBezTo>
                  <a:close/>
                  <a:moveTo>
                    <a:pt x="87" y="106"/>
                  </a:moveTo>
                  <a:cubicBezTo>
                    <a:pt x="67" y="116"/>
                    <a:pt x="42" y="108"/>
                    <a:pt x="32" y="87"/>
                  </a:cubicBezTo>
                  <a:cubicBezTo>
                    <a:pt x="22" y="66"/>
                    <a:pt x="29" y="41"/>
                    <a:pt x="49" y="31"/>
                  </a:cubicBezTo>
                  <a:cubicBezTo>
                    <a:pt x="69" y="21"/>
                    <a:pt x="94" y="30"/>
                    <a:pt x="104" y="51"/>
                  </a:cubicBezTo>
                  <a:cubicBezTo>
                    <a:pt x="115" y="72"/>
                    <a:pt x="107" y="97"/>
                    <a:pt x="87" y="10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7" name="Freeform 38"/>
            <p:cNvSpPr>
              <a:spLocks noEditPoints="1"/>
            </p:cNvSpPr>
            <p:nvPr/>
          </p:nvSpPr>
          <p:spPr bwMode="auto">
            <a:xfrm>
              <a:off x="6526213" y="2166938"/>
              <a:ext cx="184150" cy="793750"/>
            </a:xfrm>
            <a:custGeom>
              <a:avLst/>
              <a:gdLst>
                <a:gd name="T0" fmla="*/ 43 w 49"/>
                <a:gd name="T1" fmla="*/ 0 h 210"/>
                <a:gd name="T2" fmla="*/ 6 w 49"/>
                <a:gd name="T3" fmla="*/ 0 h 210"/>
                <a:gd name="T4" fmla="*/ 0 w 49"/>
                <a:gd name="T5" fmla="*/ 8 h 210"/>
                <a:gd name="T6" fmla="*/ 0 w 49"/>
                <a:gd name="T7" fmla="*/ 202 h 210"/>
                <a:gd name="T8" fmla="*/ 6 w 49"/>
                <a:gd name="T9" fmla="*/ 210 h 210"/>
                <a:gd name="T10" fmla="*/ 43 w 49"/>
                <a:gd name="T11" fmla="*/ 210 h 210"/>
                <a:gd name="T12" fmla="*/ 49 w 49"/>
                <a:gd name="T13" fmla="*/ 202 h 210"/>
                <a:gd name="T14" fmla="*/ 49 w 49"/>
                <a:gd name="T15" fmla="*/ 8 h 210"/>
                <a:gd name="T16" fmla="*/ 43 w 49"/>
                <a:gd name="T17" fmla="*/ 0 h 210"/>
                <a:gd name="T18" fmla="*/ 38 w 49"/>
                <a:gd name="T19" fmla="*/ 10 h 210"/>
                <a:gd name="T20" fmla="*/ 38 w 49"/>
                <a:gd name="T21" fmla="*/ 80 h 210"/>
                <a:gd name="T22" fmla="*/ 11 w 49"/>
                <a:gd name="T23" fmla="*/ 80 h 210"/>
                <a:gd name="T24" fmla="*/ 11 w 49"/>
                <a:gd name="T25" fmla="*/ 10 h 210"/>
                <a:gd name="T26" fmla="*/ 38 w 49"/>
                <a:gd name="T27" fmla="*/ 10 h 210"/>
                <a:gd name="T28" fmla="*/ 11 w 49"/>
                <a:gd name="T29" fmla="*/ 90 h 210"/>
                <a:gd name="T30" fmla="*/ 38 w 49"/>
                <a:gd name="T31" fmla="*/ 90 h 210"/>
                <a:gd name="T32" fmla="*/ 38 w 49"/>
                <a:gd name="T33" fmla="*/ 104 h 210"/>
                <a:gd name="T34" fmla="*/ 11 w 49"/>
                <a:gd name="T35" fmla="*/ 104 h 210"/>
                <a:gd name="T36" fmla="*/ 11 w 49"/>
                <a:gd name="T37" fmla="*/ 90 h 210"/>
                <a:gd name="T38" fmla="*/ 38 w 49"/>
                <a:gd name="T39" fmla="*/ 198 h 210"/>
                <a:gd name="T40" fmla="*/ 11 w 49"/>
                <a:gd name="T41" fmla="*/ 198 h 210"/>
                <a:gd name="T42" fmla="*/ 11 w 49"/>
                <a:gd name="T43" fmla="*/ 185 h 210"/>
                <a:gd name="T44" fmla="*/ 38 w 49"/>
                <a:gd name="T45" fmla="*/ 185 h 210"/>
                <a:gd name="T46" fmla="*/ 38 w 49"/>
                <a:gd name="T47" fmla="*/ 198 h 210"/>
                <a:gd name="T48" fmla="*/ 38 w 49"/>
                <a:gd name="T49" fmla="*/ 128 h 210"/>
                <a:gd name="T50" fmla="*/ 11 w 49"/>
                <a:gd name="T51" fmla="*/ 128 h 210"/>
                <a:gd name="T52" fmla="*/ 11 w 49"/>
                <a:gd name="T53" fmla="*/ 115 h 210"/>
                <a:gd name="T54" fmla="*/ 38 w 49"/>
                <a:gd name="T55" fmla="*/ 115 h 210"/>
                <a:gd name="T56" fmla="*/ 38 w 49"/>
                <a:gd name="T57" fmla="*/ 12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9" h="210">
                  <a:moveTo>
                    <a:pt x="43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7"/>
                    <a:pt x="3" y="210"/>
                    <a:pt x="6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6" y="210"/>
                    <a:pt x="49" y="207"/>
                    <a:pt x="49" y="202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3"/>
                    <a:pt x="46" y="0"/>
                    <a:pt x="43" y="0"/>
                  </a:cubicBezTo>
                  <a:close/>
                  <a:moveTo>
                    <a:pt x="38" y="10"/>
                  </a:moveTo>
                  <a:cubicBezTo>
                    <a:pt x="38" y="80"/>
                    <a:pt x="38" y="80"/>
                    <a:pt x="38" y="80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1" y="10"/>
                    <a:pt x="11" y="10"/>
                    <a:pt x="11" y="10"/>
                  </a:cubicBezTo>
                  <a:lnTo>
                    <a:pt x="38" y="10"/>
                  </a:lnTo>
                  <a:close/>
                  <a:moveTo>
                    <a:pt x="11" y="90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11" y="104"/>
                    <a:pt x="11" y="104"/>
                    <a:pt x="11" y="104"/>
                  </a:cubicBezTo>
                  <a:lnTo>
                    <a:pt x="11" y="90"/>
                  </a:lnTo>
                  <a:close/>
                  <a:moveTo>
                    <a:pt x="38" y="198"/>
                  </a:moveTo>
                  <a:cubicBezTo>
                    <a:pt x="11" y="198"/>
                    <a:pt x="11" y="198"/>
                    <a:pt x="11" y="198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38" y="185"/>
                    <a:pt x="38" y="185"/>
                    <a:pt x="38" y="185"/>
                  </a:cubicBezTo>
                  <a:lnTo>
                    <a:pt x="38" y="198"/>
                  </a:lnTo>
                  <a:close/>
                  <a:moveTo>
                    <a:pt x="38" y="128"/>
                  </a:moveTo>
                  <a:cubicBezTo>
                    <a:pt x="11" y="128"/>
                    <a:pt x="11" y="128"/>
                    <a:pt x="11" y="128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38" y="115"/>
                    <a:pt x="38" y="115"/>
                    <a:pt x="38" y="115"/>
                  </a:cubicBezTo>
                  <a:lnTo>
                    <a:pt x="38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8" name="Freeform 39"/>
            <p:cNvSpPr>
              <a:spLocks noEditPoints="1"/>
            </p:cNvSpPr>
            <p:nvPr/>
          </p:nvSpPr>
          <p:spPr bwMode="auto">
            <a:xfrm>
              <a:off x="6732588" y="2166938"/>
              <a:ext cx="184150" cy="793750"/>
            </a:xfrm>
            <a:custGeom>
              <a:avLst/>
              <a:gdLst>
                <a:gd name="T0" fmla="*/ 43 w 49"/>
                <a:gd name="T1" fmla="*/ 0 h 210"/>
                <a:gd name="T2" fmla="*/ 6 w 49"/>
                <a:gd name="T3" fmla="*/ 0 h 210"/>
                <a:gd name="T4" fmla="*/ 0 w 49"/>
                <a:gd name="T5" fmla="*/ 8 h 210"/>
                <a:gd name="T6" fmla="*/ 0 w 49"/>
                <a:gd name="T7" fmla="*/ 202 h 210"/>
                <a:gd name="T8" fmla="*/ 6 w 49"/>
                <a:gd name="T9" fmla="*/ 210 h 210"/>
                <a:gd name="T10" fmla="*/ 43 w 49"/>
                <a:gd name="T11" fmla="*/ 210 h 210"/>
                <a:gd name="T12" fmla="*/ 49 w 49"/>
                <a:gd name="T13" fmla="*/ 202 h 210"/>
                <a:gd name="T14" fmla="*/ 49 w 49"/>
                <a:gd name="T15" fmla="*/ 8 h 210"/>
                <a:gd name="T16" fmla="*/ 43 w 49"/>
                <a:gd name="T17" fmla="*/ 0 h 210"/>
                <a:gd name="T18" fmla="*/ 38 w 49"/>
                <a:gd name="T19" fmla="*/ 10 h 210"/>
                <a:gd name="T20" fmla="*/ 38 w 49"/>
                <a:gd name="T21" fmla="*/ 80 h 210"/>
                <a:gd name="T22" fmla="*/ 11 w 49"/>
                <a:gd name="T23" fmla="*/ 80 h 210"/>
                <a:gd name="T24" fmla="*/ 11 w 49"/>
                <a:gd name="T25" fmla="*/ 10 h 210"/>
                <a:gd name="T26" fmla="*/ 38 w 49"/>
                <a:gd name="T27" fmla="*/ 10 h 210"/>
                <a:gd name="T28" fmla="*/ 11 w 49"/>
                <a:gd name="T29" fmla="*/ 90 h 210"/>
                <a:gd name="T30" fmla="*/ 38 w 49"/>
                <a:gd name="T31" fmla="*/ 90 h 210"/>
                <a:gd name="T32" fmla="*/ 38 w 49"/>
                <a:gd name="T33" fmla="*/ 104 h 210"/>
                <a:gd name="T34" fmla="*/ 11 w 49"/>
                <a:gd name="T35" fmla="*/ 104 h 210"/>
                <a:gd name="T36" fmla="*/ 11 w 49"/>
                <a:gd name="T37" fmla="*/ 90 h 210"/>
                <a:gd name="T38" fmla="*/ 38 w 49"/>
                <a:gd name="T39" fmla="*/ 198 h 210"/>
                <a:gd name="T40" fmla="*/ 11 w 49"/>
                <a:gd name="T41" fmla="*/ 198 h 210"/>
                <a:gd name="T42" fmla="*/ 11 w 49"/>
                <a:gd name="T43" fmla="*/ 185 h 210"/>
                <a:gd name="T44" fmla="*/ 38 w 49"/>
                <a:gd name="T45" fmla="*/ 185 h 210"/>
                <a:gd name="T46" fmla="*/ 38 w 49"/>
                <a:gd name="T47" fmla="*/ 198 h 210"/>
                <a:gd name="T48" fmla="*/ 38 w 49"/>
                <a:gd name="T49" fmla="*/ 128 h 210"/>
                <a:gd name="T50" fmla="*/ 11 w 49"/>
                <a:gd name="T51" fmla="*/ 128 h 210"/>
                <a:gd name="T52" fmla="*/ 11 w 49"/>
                <a:gd name="T53" fmla="*/ 115 h 210"/>
                <a:gd name="T54" fmla="*/ 38 w 49"/>
                <a:gd name="T55" fmla="*/ 115 h 210"/>
                <a:gd name="T56" fmla="*/ 38 w 49"/>
                <a:gd name="T57" fmla="*/ 12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9" h="210">
                  <a:moveTo>
                    <a:pt x="43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7"/>
                    <a:pt x="3" y="210"/>
                    <a:pt x="6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6" y="210"/>
                    <a:pt x="49" y="207"/>
                    <a:pt x="49" y="202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3"/>
                    <a:pt x="46" y="0"/>
                    <a:pt x="43" y="0"/>
                  </a:cubicBezTo>
                  <a:close/>
                  <a:moveTo>
                    <a:pt x="38" y="10"/>
                  </a:moveTo>
                  <a:cubicBezTo>
                    <a:pt x="38" y="80"/>
                    <a:pt x="38" y="80"/>
                    <a:pt x="38" y="80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1" y="10"/>
                    <a:pt x="11" y="10"/>
                    <a:pt x="11" y="10"/>
                  </a:cubicBezTo>
                  <a:lnTo>
                    <a:pt x="38" y="10"/>
                  </a:lnTo>
                  <a:close/>
                  <a:moveTo>
                    <a:pt x="11" y="90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11" y="104"/>
                    <a:pt x="11" y="104"/>
                    <a:pt x="11" y="104"/>
                  </a:cubicBezTo>
                  <a:lnTo>
                    <a:pt x="11" y="90"/>
                  </a:lnTo>
                  <a:close/>
                  <a:moveTo>
                    <a:pt x="38" y="198"/>
                  </a:moveTo>
                  <a:cubicBezTo>
                    <a:pt x="11" y="198"/>
                    <a:pt x="11" y="198"/>
                    <a:pt x="11" y="198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38" y="185"/>
                    <a:pt x="38" y="185"/>
                    <a:pt x="38" y="185"/>
                  </a:cubicBezTo>
                  <a:lnTo>
                    <a:pt x="38" y="198"/>
                  </a:lnTo>
                  <a:close/>
                  <a:moveTo>
                    <a:pt x="38" y="128"/>
                  </a:moveTo>
                  <a:cubicBezTo>
                    <a:pt x="11" y="128"/>
                    <a:pt x="11" y="128"/>
                    <a:pt x="11" y="128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38" y="115"/>
                    <a:pt x="38" y="115"/>
                    <a:pt x="38" y="115"/>
                  </a:cubicBezTo>
                  <a:lnTo>
                    <a:pt x="38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9" name="Freeform 40"/>
            <p:cNvSpPr>
              <a:spLocks noEditPoints="1"/>
            </p:cNvSpPr>
            <p:nvPr/>
          </p:nvSpPr>
          <p:spPr bwMode="auto">
            <a:xfrm>
              <a:off x="6924676" y="2151063"/>
              <a:ext cx="423863" cy="806450"/>
            </a:xfrm>
            <a:custGeom>
              <a:avLst/>
              <a:gdLst>
                <a:gd name="T0" fmla="*/ 111 w 113"/>
                <a:gd name="T1" fmla="*/ 190 h 213"/>
                <a:gd name="T2" fmla="*/ 48 w 113"/>
                <a:gd name="T3" fmla="*/ 7 h 213"/>
                <a:gd name="T4" fmla="*/ 39 w 113"/>
                <a:gd name="T5" fmla="*/ 1 h 213"/>
                <a:gd name="T6" fmla="*/ 5 w 113"/>
                <a:gd name="T7" fmla="*/ 13 h 213"/>
                <a:gd name="T8" fmla="*/ 2 w 113"/>
                <a:gd name="T9" fmla="*/ 23 h 213"/>
                <a:gd name="T10" fmla="*/ 65 w 113"/>
                <a:gd name="T11" fmla="*/ 206 h 213"/>
                <a:gd name="T12" fmla="*/ 74 w 113"/>
                <a:gd name="T13" fmla="*/ 212 h 213"/>
                <a:gd name="T14" fmla="*/ 108 w 113"/>
                <a:gd name="T15" fmla="*/ 200 h 213"/>
                <a:gd name="T16" fmla="*/ 111 w 113"/>
                <a:gd name="T17" fmla="*/ 190 h 213"/>
                <a:gd name="T18" fmla="*/ 13 w 113"/>
                <a:gd name="T19" fmla="*/ 22 h 213"/>
                <a:gd name="T20" fmla="*/ 38 w 113"/>
                <a:gd name="T21" fmla="*/ 13 h 213"/>
                <a:gd name="T22" fmla="*/ 61 w 113"/>
                <a:gd name="T23" fmla="*/ 79 h 213"/>
                <a:gd name="T24" fmla="*/ 36 w 113"/>
                <a:gd name="T25" fmla="*/ 88 h 213"/>
                <a:gd name="T26" fmla="*/ 13 w 113"/>
                <a:gd name="T27" fmla="*/ 22 h 213"/>
                <a:gd name="T28" fmla="*/ 39 w 113"/>
                <a:gd name="T29" fmla="*/ 97 h 213"/>
                <a:gd name="T30" fmla="*/ 65 w 113"/>
                <a:gd name="T31" fmla="*/ 88 h 213"/>
                <a:gd name="T32" fmla="*/ 69 w 113"/>
                <a:gd name="T33" fmla="*/ 101 h 213"/>
                <a:gd name="T34" fmla="*/ 43 w 113"/>
                <a:gd name="T35" fmla="*/ 110 h 213"/>
                <a:gd name="T36" fmla="*/ 39 w 113"/>
                <a:gd name="T37" fmla="*/ 97 h 213"/>
                <a:gd name="T38" fmla="*/ 51 w 113"/>
                <a:gd name="T39" fmla="*/ 133 h 213"/>
                <a:gd name="T40" fmla="*/ 47 w 113"/>
                <a:gd name="T41" fmla="*/ 120 h 213"/>
                <a:gd name="T42" fmla="*/ 73 w 113"/>
                <a:gd name="T43" fmla="*/ 111 h 213"/>
                <a:gd name="T44" fmla="*/ 77 w 113"/>
                <a:gd name="T45" fmla="*/ 124 h 213"/>
                <a:gd name="T46" fmla="*/ 51 w 113"/>
                <a:gd name="T47" fmla="*/ 133 h 213"/>
                <a:gd name="T48" fmla="*/ 74 w 113"/>
                <a:gd name="T49" fmla="*/ 199 h 213"/>
                <a:gd name="T50" fmla="*/ 70 w 113"/>
                <a:gd name="T51" fmla="*/ 187 h 213"/>
                <a:gd name="T52" fmla="*/ 96 w 113"/>
                <a:gd name="T53" fmla="*/ 178 h 213"/>
                <a:gd name="T54" fmla="*/ 100 w 113"/>
                <a:gd name="T55" fmla="*/ 190 h 213"/>
                <a:gd name="T56" fmla="*/ 74 w 113"/>
                <a:gd name="T57" fmla="*/ 19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3" h="213">
                  <a:moveTo>
                    <a:pt x="111" y="190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6" y="2"/>
                    <a:pt x="42" y="0"/>
                    <a:pt x="39" y="1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" y="14"/>
                    <a:pt x="0" y="18"/>
                    <a:pt x="2" y="23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7" y="211"/>
                    <a:pt x="71" y="213"/>
                    <a:pt x="74" y="212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2" y="199"/>
                    <a:pt x="113" y="195"/>
                    <a:pt x="111" y="190"/>
                  </a:cubicBezTo>
                  <a:close/>
                  <a:moveTo>
                    <a:pt x="13" y="22"/>
                  </a:moveTo>
                  <a:cubicBezTo>
                    <a:pt x="38" y="13"/>
                    <a:pt x="38" y="13"/>
                    <a:pt x="38" y="13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36" y="88"/>
                    <a:pt x="36" y="88"/>
                    <a:pt x="36" y="88"/>
                  </a:cubicBezTo>
                  <a:lnTo>
                    <a:pt x="13" y="22"/>
                  </a:lnTo>
                  <a:close/>
                  <a:moveTo>
                    <a:pt x="39" y="97"/>
                  </a:moveTo>
                  <a:cubicBezTo>
                    <a:pt x="65" y="88"/>
                    <a:pt x="65" y="88"/>
                    <a:pt x="65" y="88"/>
                  </a:cubicBezTo>
                  <a:cubicBezTo>
                    <a:pt x="69" y="101"/>
                    <a:pt x="69" y="101"/>
                    <a:pt x="69" y="101"/>
                  </a:cubicBezTo>
                  <a:cubicBezTo>
                    <a:pt x="43" y="110"/>
                    <a:pt x="43" y="110"/>
                    <a:pt x="43" y="110"/>
                  </a:cubicBezTo>
                  <a:lnTo>
                    <a:pt x="39" y="97"/>
                  </a:lnTo>
                  <a:close/>
                  <a:moveTo>
                    <a:pt x="51" y="133"/>
                  </a:moveTo>
                  <a:cubicBezTo>
                    <a:pt x="47" y="120"/>
                    <a:pt x="47" y="120"/>
                    <a:pt x="47" y="120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77" y="124"/>
                    <a:pt x="77" y="124"/>
                    <a:pt x="77" y="124"/>
                  </a:cubicBezTo>
                  <a:lnTo>
                    <a:pt x="51" y="133"/>
                  </a:lnTo>
                  <a:close/>
                  <a:moveTo>
                    <a:pt x="74" y="199"/>
                  </a:moveTo>
                  <a:cubicBezTo>
                    <a:pt x="70" y="187"/>
                    <a:pt x="70" y="187"/>
                    <a:pt x="70" y="18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100" y="190"/>
                    <a:pt x="100" y="190"/>
                    <a:pt x="100" y="190"/>
                  </a:cubicBezTo>
                  <a:lnTo>
                    <a:pt x="74" y="19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0" name="Freeform 43"/>
            <p:cNvSpPr>
              <a:spLocks noEditPoints="1"/>
            </p:cNvSpPr>
            <p:nvPr/>
          </p:nvSpPr>
          <p:spPr bwMode="auto">
            <a:xfrm>
              <a:off x="4856163" y="2014538"/>
              <a:ext cx="412750" cy="557213"/>
            </a:xfrm>
            <a:custGeom>
              <a:avLst/>
              <a:gdLst>
                <a:gd name="T0" fmla="*/ 8 w 110"/>
                <a:gd name="T1" fmla="*/ 92 h 147"/>
                <a:gd name="T2" fmla="*/ 17 w 110"/>
                <a:gd name="T3" fmla="*/ 105 h 147"/>
                <a:gd name="T4" fmla="*/ 57 w 110"/>
                <a:gd name="T5" fmla="*/ 147 h 147"/>
                <a:gd name="T6" fmla="*/ 96 w 110"/>
                <a:gd name="T7" fmla="*/ 105 h 147"/>
                <a:gd name="T8" fmla="*/ 97 w 110"/>
                <a:gd name="T9" fmla="*/ 105 h 147"/>
                <a:gd name="T10" fmla="*/ 107 w 110"/>
                <a:gd name="T11" fmla="*/ 92 h 147"/>
                <a:gd name="T12" fmla="*/ 99 w 110"/>
                <a:gd name="T13" fmla="*/ 80 h 147"/>
                <a:gd name="T14" fmla="*/ 87 w 110"/>
                <a:gd name="T15" fmla="*/ 32 h 147"/>
                <a:gd name="T16" fmla="*/ 28 w 110"/>
                <a:gd name="T17" fmla="*/ 25 h 147"/>
                <a:gd name="T18" fmla="*/ 13 w 110"/>
                <a:gd name="T19" fmla="*/ 81 h 147"/>
                <a:gd name="T20" fmla="*/ 13 w 110"/>
                <a:gd name="T21" fmla="*/ 81 h 147"/>
                <a:gd name="T22" fmla="*/ 8 w 110"/>
                <a:gd name="T23" fmla="*/ 92 h 147"/>
                <a:gd name="T24" fmla="*/ 18 w 110"/>
                <a:gd name="T25" fmla="*/ 82 h 147"/>
                <a:gd name="T26" fmla="*/ 18 w 110"/>
                <a:gd name="T27" fmla="*/ 82 h 147"/>
                <a:gd name="T28" fmla="*/ 19 w 110"/>
                <a:gd name="T29" fmla="*/ 82 h 147"/>
                <a:gd name="T30" fmla="*/ 19 w 110"/>
                <a:gd name="T31" fmla="*/ 79 h 147"/>
                <a:gd name="T32" fmla="*/ 22 w 110"/>
                <a:gd name="T33" fmla="*/ 62 h 147"/>
                <a:gd name="T34" fmla="*/ 26 w 110"/>
                <a:gd name="T35" fmla="*/ 57 h 147"/>
                <a:gd name="T36" fmla="*/ 71 w 110"/>
                <a:gd name="T37" fmla="*/ 46 h 147"/>
                <a:gd name="T38" fmla="*/ 93 w 110"/>
                <a:gd name="T39" fmla="*/ 83 h 147"/>
                <a:gd name="T40" fmla="*/ 94 w 110"/>
                <a:gd name="T41" fmla="*/ 83 h 147"/>
                <a:gd name="T42" fmla="*/ 96 w 110"/>
                <a:gd name="T43" fmla="*/ 82 h 147"/>
                <a:gd name="T44" fmla="*/ 97 w 110"/>
                <a:gd name="T45" fmla="*/ 82 h 147"/>
                <a:gd name="T46" fmla="*/ 102 w 110"/>
                <a:gd name="T47" fmla="*/ 85 h 147"/>
                <a:gd name="T48" fmla="*/ 105 w 110"/>
                <a:gd name="T49" fmla="*/ 92 h 147"/>
                <a:gd name="T50" fmla="*/ 102 w 110"/>
                <a:gd name="T51" fmla="*/ 100 h 147"/>
                <a:gd name="T52" fmla="*/ 97 w 110"/>
                <a:gd name="T53" fmla="*/ 102 h 147"/>
                <a:gd name="T54" fmla="*/ 97 w 110"/>
                <a:gd name="T55" fmla="*/ 102 h 147"/>
                <a:gd name="T56" fmla="*/ 94 w 110"/>
                <a:gd name="T57" fmla="*/ 102 h 147"/>
                <a:gd name="T58" fmla="*/ 94 w 110"/>
                <a:gd name="T59" fmla="*/ 105 h 147"/>
                <a:gd name="T60" fmla="*/ 81 w 110"/>
                <a:gd name="T61" fmla="*/ 133 h 147"/>
                <a:gd name="T62" fmla="*/ 70 w 110"/>
                <a:gd name="T63" fmla="*/ 141 h 147"/>
                <a:gd name="T64" fmla="*/ 57 w 110"/>
                <a:gd name="T65" fmla="*/ 144 h 147"/>
                <a:gd name="T66" fmla="*/ 44 w 110"/>
                <a:gd name="T67" fmla="*/ 141 h 147"/>
                <a:gd name="T68" fmla="*/ 33 w 110"/>
                <a:gd name="T69" fmla="*/ 133 h 147"/>
                <a:gd name="T70" fmla="*/ 20 w 110"/>
                <a:gd name="T71" fmla="*/ 105 h 147"/>
                <a:gd name="T72" fmla="*/ 20 w 110"/>
                <a:gd name="T73" fmla="*/ 103 h 147"/>
                <a:gd name="T74" fmla="*/ 17 w 110"/>
                <a:gd name="T75" fmla="*/ 102 h 147"/>
                <a:gd name="T76" fmla="*/ 10 w 110"/>
                <a:gd name="T77" fmla="*/ 92 h 147"/>
                <a:gd name="T78" fmla="*/ 13 w 110"/>
                <a:gd name="T79" fmla="*/ 85 h 147"/>
                <a:gd name="T80" fmla="*/ 18 w 110"/>
                <a:gd name="T81" fmla="*/ 8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47">
                  <a:moveTo>
                    <a:pt x="8" y="92"/>
                  </a:moveTo>
                  <a:cubicBezTo>
                    <a:pt x="8" y="99"/>
                    <a:pt x="12" y="105"/>
                    <a:pt x="17" y="105"/>
                  </a:cubicBezTo>
                  <a:cubicBezTo>
                    <a:pt x="21" y="129"/>
                    <a:pt x="37" y="147"/>
                    <a:pt x="57" y="147"/>
                  </a:cubicBezTo>
                  <a:cubicBezTo>
                    <a:pt x="76" y="147"/>
                    <a:pt x="93" y="129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03" y="105"/>
                    <a:pt x="107" y="99"/>
                    <a:pt x="107" y="92"/>
                  </a:cubicBezTo>
                  <a:cubicBezTo>
                    <a:pt x="107" y="86"/>
                    <a:pt x="104" y="81"/>
                    <a:pt x="99" y="80"/>
                  </a:cubicBezTo>
                  <a:cubicBezTo>
                    <a:pt x="99" y="80"/>
                    <a:pt x="110" y="43"/>
                    <a:pt x="87" y="32"/>
                  </a:cubicBezTo>
                  <a:cubicBezTo>
                    <a:pt x="84" y="0"/>
                    <a:pt x="28" y="25"/>
                    <a:pt x="28" y="25"/>
                  </a:cubicBezTo>
                  <a:cubicBezTo>
                    <a:pt x="0" y="40"/>
                    <a:pt x="13" y="81"/>
                    <a:pt x="13" y="81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0" y="83"/>
                    <a:pt x="8" y="87"/>
                    <a:pt x="8" y="92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4" y="59"/>
                    <a:pt x="26" y="57"/>
                    <a:pt x="26" y="57"/>
                  </a:cubicBezTo>
                  <a:cubicBezTo>
                    <a:pt x="51" y="59"/>
                    <a:pt x="71" y="46"/>
                    <a:pt x="71" y="46"/>
                  </a:cubicBezTo>
                  <a:cubicBezTo>
                    <a:pt x="88" y="33"/>
                    <a:pt x="93" y="83"/>
                    <a:pt x="93" y="83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7" y="82"/>
                    <a:pt x="97" y="82"/>
                  </a:cubicBezTo>
                  <a:cubicBezTo>
                    <a:pt x="99" y="82"/>
                    <a:pt x="101" y="83"/>
                    <a:pt x="102" y="85"/>
                  </a:cubicBezTo>
                  <a:cubicBezTo>
                    <a:pt x="104" y="87"/>
                    <a:pt x="105" y="89"/>
                    <a:pt x="105" y="92"/>
                  </a:cubicBezTo>
                  <a:cubicBezTo>
                    <a:pt x="105" y="95"/>
                    <a:pt x="104" y="98"/>
                    <a:pt x="102" y="100"/>
                  </a:cubicBezTo>
                  <a:cubicBezTo>
                    <a:pt x="101" y="101"/>
                    <a:pt x="99" y="102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2" y="116"/>
                    <a:pt x="87" y="126"/>
                    <a:pt x="81" y="133"/>
                  </a:cubicBezTo>
                  <a:cubicBezTo>
                    <a:pt x="77" y="136"/>
                    <a:pt x="74" y="139"/>
                    <a:pt x="70" y="141"/>
                  </a:cubicBezTo>
                  <a:cubicBezTo>
                    <a:pt x="66" y="143"/>
                    <a:pt x="61" y="144"/>
                    <a:pt x="57" y="144"/>
                  </a:cubicBezTo>
                  <a:cubicBezTo>
                    <a:pt x="53" y="144"/>
                    <a:pt x="48" y="143"/>
                    <a:pt x="44" y="141"/>
                  </a:cubicBezTo>
                  <a:cubicBezTo>
                    <a:pt x="40" y="139"/>
                    <a:pt x="36" y="136"/>
                    <a:pt x="33" y="133"/>
                  </a:cubicBezTo>
                  <a:cubicBezTo>
                    <a:pt x="26" y="126"/>
                    <a:pt x="22" y="116"/>
                    <a:pt x="20" y="105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4" y="102"/>
                    <a:pt x="10" y="98"/>
                    <a:pt x="10" y="92"/>
                  </a:cubicBezTo>
                  <a:cubicBezTo>
                    <a:pt x="10" y="89"/>
                    <a:pt x="11" y="87"/>
                    <a:pt x="13" y="85"/>
                  </a:cubicBezTo>
                  <a:cubicBezTo>
                    <a:pt x="14" y="83"/>
                    <a:pt x="16" y="82"/>
                    <a:pt x="18" y="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1" name="Freeform 44"/>
            <p:cNvSpPr>
              <a:spLocks noEditPoints="1"/>
            </p:cNvSpPr>
            <p:nvPr/>
          </p:nvSpPr>
          <p:spPr bwMode="auto">
            <a:xfrm>
              <a:off x="4945063" y="2292351"/>
              <a:ext cx="244475" cy="85725"/>
            </a:xfrm>
            <a:custGeom>
              <a:avLst/>
              <a:gdLst>
                <a:gd name="T0" fmla="*/ 6 w 65"/>
                <a:gd name="T1" fmla="*/ 23 h 23"/>
                <a:gd name="T2" fmla="*/ 23 w 65"/>
                <a:gd name="T3" fmla="*/ 23 h 23"/>
                <a:gd name="T4" fmla="*/ 29 w 65"/>
                <a:gd name="T5" fmla="*/ 17 h 23"/>
                <a:gd name="T6" fmla="*/ 29 w 65"/>
                <a:gd name="T7" fmla="*/ 11 h 23"/>
                <a:gd name="T8" fmla="*/ 35 w 65"/>
                <a:gd name="T9" fmla="*/ 11 h 23"/>
                <a:gd name="T10" fmla="*/ 35 w 65"/>
                <a:gd name="T11" fmla="*/ 17 h 23"/>
                <a:gd name="T12" fmla="*/ 41 w 65"/>
                <a:gd name="T13" fmla="*/ 23 h 23"/>
                <a:gd name="T14" fmla="*/ 59 w 65"/>
                <a:gd name="T15" fmla="*/ 23 h 23"/>
                <a:gd name="T16" fmla="*/ 65 w 65"/>
                <a:gd name="T17" fmla="*/ 17 h 23"/>
                <a:gd name="T18" fmla="*/ 65 w 65"/>
                <a:gd name="T19" fmla="*/ 6 h 23"/>
                <a:gd name="T20" fmla="*/ 59 w 65"/>
                <a:gd name="T21" fmla="*/ 0 h 23"/>
                <a:gd name="T22" fmla="*/ 41 w 65"/>
                <a:gd name="T23" fmla="*/ 0 h 23"/>
                <a:gd name="T24" fmla="*/ 35 w 65"/>
                <a:gd name="T25" fmla="*/ 6 h 23"/>
                <a:gd name="T26" fmla="*/ 35 w 65"/>
                <a:gd name="T27" fmla="*/ 10 h 23"/>
                <a:gd name="T28" fmla="*/ 29 w 65"/>
                <a:gd name="T29" fmla="*/ 10 h 23"/>
                <a:gd name="T30" fmla="*/ 29 w 65"/>
                <a:gd name="T31" fmla="*/ 6 h 23"/>
                <a:gd name="T32" fmla="*/ 23 w 65"/>
                <a:gd name="T33" fmla="*/ 0 h 23"/>
                <a:gd name="T34" fmla="*/ 6 w 65"/>
                <a:gd name="T35" fmla="*/ 0 h 23"/>
                <a:gd name="T36" fmla="*/ 0 w 65"/>
                <a:gd name="T37" fmla="*/ 6 h 23"/>
                <a:gd name="T38" fmla="*/ 0 w 65"/>
                <a:gd name="T39" fmla="*/ 17 h 23"/>
                <a:gd name="T40" fmla="*/ 6 w 65"/>
                <a:gd name="T41" fmla="*/ 23 h 23"/>
                <a:gd name="T42" fmla="*/ 37 w 65"/>
                <a:gd name="T43" fmla="*/ 6 h 23"/>
                <a:gd name="T44" fmla="*/ 41 w 65"/>
                <a:gd name="T45" fmla="*/ 1 h 23"/>
                <a:gd name="T46" fmla="*/ 59 w 65"/>
                <a:gd name="T47" fmla="*/ 1 h 23"/>
                <a:gd name="T48" fmla="*/ 63 w 65"/>
                <a:gd name="T49" fmla="*/ 6 h 23"/>
                <a:gd name="T50" fmla="*/ 63 w 65"/>
                <a:gd name="T51" fmla="*/ 17 h 23"/>
                <a:gd name="T52" fmla="*/ 59 w 65"/>
                <a:gd name="T53" fmla="*/ 21 h 23"/>
                <a:gd name="T54" fmla="*/ 41 w 65"/>
                <a:gd name="T55" fmla="*/ 21 h 23"/>
                <a:gd name="T56" fmla="*/ 37 w 65"/>
                <a:gd name="T57" fmla="*/ 17 h 23"/>
                <a:gd name="T58" fmla="*/ 37 w 65"/>
                <a:gd name="T59" fmla="*/ 6 h 23"/>
                <a:gd name="T60" fmla="*/ 1 w 65"/>
                <a:gd name="T61" fmla="*/ 6 h 23"/>
                <a:gd name="T62" fmla="*/ 6 w 65"/>
                <a:gd name="T63" fmla="*/ 1 h 23"/>
                <a:gd name="T64" fmla="*/ 23 w 65"/>
                <a:gd name="T65" fmla="*/ 1 h 23"/>
                <a:gd name="T66" fmla="*/ 28 w 65"/>
                <a:gd name="T67" fmla="*/ 6 h 23"/>
                <a:gd name="T68" fmla="*/ 28 w 65"/>
                <a:gd name="T69" fmla="*/ 10 h 23"/>
                <a:gd name="T70" fmla="*/ 28 w 65"/>
                <a:gd name="T71" fmla="*/ 11 h 23"/>
                <a:gd name="T72" fmla="*/ 28 w 65"/>
                <a:gd name="T73" fmla="*/ 17 h 23"/>
                <a:gd name="T74" fmla="*/ 23 w 65"/>
                <a:gd name="T75" fmla="*/ 21 h 23"/>
                <a:gd name="T76" fmla="*/ 6 w 65"/>
                <a:gd name="T77" fmla="*/ 21 h 23"/>
                <a:gd name="T78" fmla="*/ 1 w 65"/>
                <a:gd name="T79" fmla="*/ 17 h 23"/>
                <a:gd name="T80" fmla="*/ 1 w 65"/>
                <a:gd name="T81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" h="23">
                  <a:moveTo>
                    <a:pt x="6" y="23"/>
                  </a:moveTo>
                  <a:cubicBezTo>
                    <a:pt x="23" y="23"/>
                    <a:pt x="23" y="23"/>
                    <a:pt x="23" y="23"/>
                  </a:cubicBezTo>
                  <a:cubicBezTo>
                    <a:pt x="26" y="23"/>
                    <a:pt x="29" y="20"/>
                    <a:pt x="29" y="17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20"/>
                    <a:pt x="38" y="23"/>
                    <a:pt x="41" y="23"/>
                  </a:cubicBezTo>
                  <a:cubicBezTo>
                    <a:pt x="59" y="23"/>
                    <a:pt x="59" y="23"/>
                    <a:pt x="59" y="23"/>
                  </a:cubicBezTo>
                  <a:cubicBezTo>
                    <a:pt x="62" y="23"/>
                    <a:pt x="65" y="20"/>
                    <a:pt x="65" y="17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3"/>
                    <a:pt x="62" y="0"/>
                    <a:pt x="59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8" y="0"/>
                    <a:pt x="35" y="3"/>
                    <a:pt x="35" y="6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3"/>
                    <a:pt x="26" y="0"/>
                    <a:pt x="2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0"/>
                    <a:pt x="2" y="23"/>
                    <a:pt x="6" y="23"/>
                  </a:cubicBezTo>
                  <a:close/>
                  <a:moveTo>
                    <a:pt x="37" y="6"/>
                  </a:moveTo>
                  <a:cubicBezTo>
                    <a:pt x="37" y="3"/>
                    <a:pt x="39" y="1"/>
                    <a:pt x="41" y="1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61" y="1"/>
                    <a:pt x="63" y="3"/>
                    <a:pt x="63" y="6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3" y="19"/>
                    <a:pt x="61" y="21"/>
                    <a:pt x="59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9" y="21"/>
                    <a:pt x="37" y="19"/>
                    <a:pt x="37" y="17"/>
                  </a:cubicBezTo>
                  <a:lnTo>
                    <a:pt x="37" y="6"/>
                  </a:lnTo>
                  <a:close/>
                  <a:moveTo>
                    <a:pt x="1" y="6"/>
                  </a:moveTo>
                  <a:cubicBezTo>
                    <a:pt x="1" y="3"/>
                    <a:pt x="3" y="1"/>
                    <a:pt x="6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5" y="1"/>
                    <a:pt x="28" y="3"/>
                    <a:pt x="28" y="6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9"/>
                    <a:pt x="25" y="21"/>
                    <a:pt x="23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3" y="21"/>
                    <a:pt x="1" y="19"/>
                    <a:pt x="1" y="17"/>
                  </a:cubicBezTo>
                  <a:lnTo>
                    <a:pt x="1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2" name="Freeform 45"/>
            <p:cNvSpPr/>
            <p:nvPr/>
          </p:nvSpPr>
          <p:spPr bwMode="auto">
            <a:xfrm>
              <a:off x="5249863" y="2260601"/>
              <a:ext cx="646113" cy="754063"/>
            </a:xfrm>
            <a:custGeom>
              <a:avLst/>
              <a:gdLst>
                <a:gd name="T0" fmla="*/ 143 w 172"/>
                <a:gd name="T1" fmla="*/ 165 h 199"/>
                <a:gd name="T2" fmla="*/ 143 w 172"/>
                <a:gd name="T3" fmla="*/ 0 h 199"/>
                <a:gd name="T4" fmla="*/ 2 w 172"/>
                <a:gd name="T5" fmla="*/ 0 h 199"/>
                <a:gd name="T6" fmla="*/ 0 w 172"/>
                <a:gd name="T7" fmla="*/ 12 h 199"/>
                <a:gd name="T8" fmla="*/ 5 w 172"/>
                <a:gd name="T9" fmla="*/ 17 h 199"/>
                <a:gd name="T10" fmla="*/ 126 w 172"/>
                <a:gd name="T11" fmla="*/ 17 h 199"/>
                <a:gd name="T12" fmla="*/ 126 w 172"/>
                <a:gd name="T13" fmla="*/ 165 h 199"/>
                <a:gd name="T14" fmla="*/ 39 w 172"/>
                <a:gd name="T15" fmla="*/ 165 h 199"/>
                <a:gd name="T16" fmla="*/ 39 w 172"/>
                <a:gd name="T17" fmla="*/ 176 h 199"/>
                <a:gd name="T18" fmla="*/ 39 w 172"/>
                <a:gd name="T19" fmla="*/ 176 h 199"/>
                <a:gd name="T20" fmla="*/ 10 w 172"/>
                <a:gd name="T21" fmla="*/ 199 h 199"/>
                <a:gd name="T22" fmla="*/ 172 w 172"/>
                <a:gd name="T23" fmla="*/ 199 h 199"/>
                <a:gd name="T24" fmla="*/ 172 w 172"/>
                <a:gd name="T25" fmla="*/ 165 h 199"/>
                <a:gd name="T26" fmla="*/ 143 w 172"/>
                <a:gd name="T27" fmla="*/ 16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199">
                  <a:moveTo>
                    <a:pt x="143" y="165"/>
                  </a:moveTo>
                  <a:cubicBezTo>
                    <a:pt x="143" y="0"/>
                    <a:pt x="143" y="0"/>
                    <a:pt x="14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5"/>
                    <a:pt x="1" y="9"/>
                    <a:pt x="0" y="12"/>
                  </a:cubicBezTo>
                  <a:cubicBezTo>
                    <a:pt x="2" y="13"/>
                    <a:pt x="4" y="15"/>
                    <a:pt x="5" y="17"/>
                  </a:cubicBezTo>
                  <a:cubicBezTo>
                    <a:pt x="126" y="17"/>
                    <a:pt x="126" y="17"/>
                    <a:pt x="126" y="17"/>
                  </a:cubicBezTo>
                  <a:cubicBezTo>
                    <a:pt x="126" y="165"/>
                    <a:pt x="126" y="165"/>
                    <a:pt x="126" y="165"/>
                  </a:cubicBezTo>
                  <a:cubicBezTo>
                    <a:pt x="39" y="165"/>
                    <a:pt x="39" y="165"/>
                    <a:pt x="39" y="165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37" y="186"/>
                    <a:pt x="25" y="194"/>
                    <a:pt x="10" y="199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72" y="165"/>
                    <a:pt x="172" y="165"/>
                    <a:pt x="172" y="165"/>
                  </a:cubicBezTo>
                  <a:lnTo>
                    <a:pt x="143" y="1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3" name="Freeform 46"/>
            <p:cNvSpPr/>
            <p:nvPr/>
          </p:nvSpPr>
          <p:spPr bwMode="auto">
            <a:xfrm>
              <a:off x="4765676" y="2568576"/>
              <a:ext cx="611188" cy="460375"/>
            </a:xfrm>
            <a:custGeom>
              <a:avLst/>
              <a:gdLst>
                <a:gd name="T0" fmla="*/ 163 w 163"/>
                <a:gd name="T1" fmla="*/ 91 h 122"/>
                <a:gd name="T2" fmla="*/ 163 w 163"/>
                <a:gd name="T3" fmla="*/ 90 h 122"/>
                <a:gd name="T4" fmla="*/ 163 w 163"/>
                <a:gd name="T5" fmla="*/ 90 h 122"/>
                <a:gd name="T6" fmla="*/ 163 w 163"/>
                <a:gd name="T7" fmla="*/ 39 h 122"/>
                <a:gd name="T8" fmla="*/ 163 w 163"/>
                <a:gd name="T9" fmla="*/ 39 h 122"/>
                <a:gd name="T10" fmla="*/ 126 w 163"/>
                <a:gd name="T11" fmla="*/ 0 h 122"/>
                <a:gd name="T12" fmla="*/ 91 w 163"/>
                <a:gd name="T13" fmla="*/ 59 h 122"/>
                <a:gd name="T14" fmla="*/ 87 w 163"/>
                <a:gd name="T15" fmla="*/ 33 h 122"/>
                <a:gd name="T16" fmla="*/ 91 w 163"/>
                <a:gd name="T17" fmla="*/ 24 h 122"/>
                <a:gd name="T18" fmla="*/ 81 w 163"/>
                <a:gd name="T19" fmla="*/ 14 h 122"/>
                <a:gd name="T20" fmla="*/ 71 w 163"/>
                <a:gd name="T21" fmla="*/ 24 h 122"/>
                <a:gd name="T22" fmla="*/ 76 w 163"/>
                <a:gd name="T23" fmla="*/ 33 h 122"/>
                <a:gd name="T24" fmla="*/ 72 w 163"/>
                <a:gd name="T25" fmla="*/ 59 h 122"/>
                <a:gd name="T26" fmla="*/ 37 w 163"/>
                <a:gd name="T27" fmla="*/ 0 h 122"/>
                <a:gd name="T28" fmla="*/ 0 w 163"/>
                <a:gd name="T29" fmla="*/ 39 h 122"/>
                <a:gd name="T30" fmla="*/ 0 w 163"/>
                <a:gd name="T31" fmla="*/ 39 h 122"/>
                <a:gd name="T32" fmla="*/ 0 w 163"/>
                <a:gd name="T33" fmla="*/ 90 h 122"/>
                <a:gd name="T34" fmla="*/ 0 w 163"/>
                <a:gd name="T35" fmla="*/ 90 h 122"/>
                <a:gd name="T36" fmla="*/ 0 w 163"/>
                <a:gd name="T37" fmla="*/ 91 h 122"/>
                <a:gd name="T38" fmla="*/ 81 w 163"/>
                <a:gd name="T39" fmla="*/ 122 h 122"/>
                <a:gd name="T40" fmla="*/ 163 w 163"/>
                <a:gd name="T41" fmla="*/ 9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122">
                  <a:moveTo>
                    <a:pt x="163" y="91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0" y="23"/>
                    <a:pt x="146" y="9"/>
                    <a:pt x="126" y="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1"/>
                    <a:pt x="91" y="28"/>
                    <a:pt x="91" y="24"/>
                  </a:cubicBezTo>
                  <a:cubicBezTo>
                    <a:pt x="91" y="19"/>
                    <a:pt x="87" y="14"/>
                    <a:pt x="81" y="14"/>
                  </a:cubicBezTo>
                  <a:cubicBezTo>
                    <a:pt x="76" y="14"/>
                    <a:pt x="71" y="19"/>
                    <a:pt x="71" y="24"/>
                  </a:cubicBezTo>
                  <a:cubicBezTo>
                    <a:pt x="71" y="28"/>
                    <a:pt x="73" y="31"/>
                    <a:pt x="76" y="33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9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1"/>
                  </a:cubicBezTo>
                  <a:cubicBezTo>
                    <a:pt x="0" y="108"/>
                    <a:pt x="36" y="122"/>
                    <a:pt x="81" y="122"/>
                  </a:cubicBezTo>
                  <a:cubicBezTo>
                    <a:pt x="127" y="122"/>
                    <a:pt x="163" y="108"/>
                    <a:pt x="163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4" name="Rectangle 47"/>
            <p:cNvSpPr>
              <a:spLocks noChangeArrowheads="1"/>
            </p:cNvSpPr>
            <p:nvPr/>
          </p:nvSpPr>
          <p:spPr bwMode="auto">
            <a:xfrm>
              <a:off x="5332413" y="2413001"/>
              <a:ext cx="338138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5" name="Rectangle 48"/>
            <p:cNvSpPr>
              <a:spLocks noChangeArrowheads="1"/>
            </p:cNvSpPr>
            <p:nvPr/>
          </p:nvSpPr>
          <p:spPr bwMode="auto">
            <a:xfrm>
              <a:off x="5332413" y="2500313"/>
              <a:ext cx="338138" cy="365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6" name="Rectangle 49"/>
            <p:cNvSpPr>
              <a:spLocks noChangeArrowheads="1"/>
            </p:cNvSpPr>
            <p:nvPr/>
          </p:nvSpPr>
          <p:spPr bwMode="auto">
            <a:xfrm>
              <a:off x="5426076" y="2586038"/>
              <a:ext cx="244475" cy="4286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7" name="Rectangle 50"/>
            <p:cNvSpPr>
              <a:spLocks noChangeArrowheads="1"/>
            </p:cNvSpPr>
            <p:nvPr/>
          </p:nvSpPr>
          <p:spPr bwMode="auto">
            <a:xfrm>
              <a:off x="5426076" y="2673351"/>
              <a:ext cx="244475" cy="381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8" name="Rectangle 51"/>
            <p:cNvSpPr>
              <a:spLocks noChangeArrowheads="1"/>
            </p:cNvSpPr>
            <p:nvPr/>
          </p:nvSpPr>
          <p:spPr bwMode="auto">
            <a:xfrm>
              <a:off x="5426076" y="2760663"/>
              <a:ext cx="244475" cy="381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1097" name="文本框 1096"/>
          <p:cNvSpPr txBox="1"/>
          <p:nvPr/>
        </p:nvSpPr>
        <p:spPr>
          <a:xfrm>
            <a:off x="2103933" y="689913"/>
            <a:ext cx="79940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accent1"/>
                </a:solidFill>
                <a:latin typeface="+mn-ea"/>
              </a:rPr>
              <a:t>赠</a:t>
            </a:r>
            <a:r>
              <a:rPr lang="en-US" altLang="zh-CN" sz="4800" b="1" dirty="0" smtClean="0">
                <a:solidFill>
                  <a:schemeClr val="accent1"/>
                </a:solidFill>
                <a:latin typeface="+mn-ea"/>
              </a:rPr>
              <a:t>45</a:t>
            </a:r>
            <a:r>
              <a:rPr lang="zh-CN" altLang="en-US" sz="4800" b="1" dirty="0">
                <a:solidFill>
                  <a:schemeClr val="accent1"/>
                </a:solidFill>
                <a:latin typeface="+mn-ea"/>
              </a:rPr>
              <a:t>个答辩必备学术</a:t>
            </a:r>
            <a:r>
              <a:rPr lang="en-US" altLang="zh-CN" sz="4800" b="1" dirty="0">
                <a:solidFill>
                  <a:schemeClr val="accent1"/>
                </a:solidFill>
              </a:rPr>
              <a:t>ICON</a:t>
            </a:r>
            <a:endParaRPr lang="zh-CN" altLang="en-US" sz="48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573372" y="2261511"/>
            <a:ext cx="29546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400" kern="100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  <a:cs typeface="Times New Roman" pitchFamily="18" charset="0"/>
              </a:rPr>
              <a:t>实习概况</a:t>
            </a:r>
            <a:endParaRPr lang="zh-CN" altLang="zh-CN" sz="5400" kern="100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  <a:cs typeface="Times New Roman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744583" y="3884758"/>
            <a:ext cx="491364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实习单位：山西乐万家食品有限公司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实习时间：</a:t>
            </a:r>
            <a:r>
              <a:rPr lang="en-US" altLang="zh-CN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2018/8 – 2019</a:t>
            </a:r>
            <a:r>
              <a:rPr lang="en-US" altLang="zh-CN" dirty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/</a:t>
            </a:r>
            <a:r>
              <a:rPr lang="en-US" altLang="zh-CN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实习岗位：后端开发实习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876675" y="3699047"/>
            <a:ext cx="46347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3993053" y="1933016"/>
            <a:ext cx="1580321" cy="1580321"/>
            <a:chOff x="1450448" y="1349683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1450448" y="1349683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0555" y="1737252"/>
              <a:ext cx="680105" cy="805182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43504" y="1650124"/>
            <a:ext cx="209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 </a:t>
            </a:r>
            <a:r>
              <a:rPr lang="zh-CN" altLang="en-US" dirty="0" smtClean="0"/>
              <a:t>进行后台开发工作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黑体" pitchFamily="49" charset="-122"/>
                <a:ea typeface="黑体" pitchFamily="49" charset="-122"/>
              </a:rPr>
              <a:t>研究意义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3" name="形状 2"/>
          <p:cNvSpPr/>
          <p:nvPr/>
        </p:nvSpPr>
        <p:spPr>
          <a:xfrm>
            <a:off x="3748947" y="2873825"/>
            <a:ext cx="1787905" cy="1787905"/>
          </a:xfrm>
          <a:prstGeom prst="leftCircularArrow">
            <a:avLst>
              <a:gd name="adj1" fmla="val 2837"/>
              <a:gd name="adj2" fmla="val 346575"/>
              <a:gd name="adj3" fmla="val 2122086"/>
              <a:gd name="adj4" fmla="val 9024489"/>
              <a:gd name="adj5" fmla="val 3310"/>
            </a:avLst>
          </a:prstGeom>
          <a:solidFill>
            <a:srgbClr val="404040"/>
          </a:solidFill>
          <a:ln>
            <a:solidFill>
              <a:schemeClr val="accent1"/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4" name="组合 3"/>
          <p:cNvGrpSpPr/>
          <p:nvPr/>
        </p:nvGrpSpPr>
        <p:grpSpPr>
          <a:xfrm>
            <a:off x="2798013" y="2506542"/>
            <a:ext cx="1858873" cy="1675547"/>
            <a:chOff x="1087372" y="1757964"/>
            <a:chExt cx="1587583" cy="1431012"/>
          </a:xfrm>
        </p:grpSpPr>
        <p:sp>
          <p:nvSpPr>
            <p:cNvPr id="5" name="任意多边形 4"/>
            <p:cNvSpPr/>
            <p:nvPr/>
          </p:nvSpPr>
          <p:spPr>
            <a:xfrm>
              <a:off x="1087372" y="1757964"/>
              <a:ext cx="1428824" cy="117848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840" tIns="72840" rIns="72840" bIns="325372" numCol="1" spcCol="1270" anchor="t" anchorCtr="0">
              <a:noAutofit/>
            </a:bodyPr>
            <a:lstStyle/>
            <a:p>
              <a:pPr marL="0" lvl="1" algn="ctr" defTabSz="1066800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1100" dirty="0" smtClean="0">
                  <a:latin typeface="微软雅黑" pitchFamily="34" charset="-122"/>
                  <a:ea typeface="微软雅黑" pitchFamily="34" charset="-122"/>
                </a:rPr>
                <a:t>您</a:t>
              </a:r>
              <a:r>
                <a:rPr lang="zh-CN" altLang="en-US" sz="1100" dirty="0">
                  <a:latin typeface="微软雅黑" pitchFamily="34" charset="-122"/>
                  <a:ea typeface="微软雅黑" pitchFamily="34" charset="-122"/>
                </a:rPr>
                <a:t>的内容打在这里，或者通过复制您的文本</a:t>
              </a:r>
              <a:r>
                <a:rPr lang="zh-CN" altLang="en-US" sz="1100" dirty="0" smtClean="0">
                  <a:latin typeface="微软雅黑" pitchFamily="34" charset="-122"/>
                  <a:ea typeface="微软雅黑" pitchFamily="34" charset="-122"/>
                </a:rPr>
                <a:t>后在此</a:t>
              </a:r>
              <a:r>
                <a:rPr lang="zh-CN" altLang="en-US" sz="1100" dirty="0">
                  <a:latin typeface="微软雅黑" pitchFamily="34" charset="-122"/>
                  <a:ea typeface="微软雅黑" pitchFamily="34" charset="-122"/>
                </a:rPr>
                <a:t>框中选择粘贴</a:t>
              </a:r>
              <a:endParaRPr lang="zh-CN" altLang="en-US" sz="1050" dirty="0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404890" y="2683913"/>
              <a:ext cx="1270065" cy="50506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accent1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6228" tIns="49083" rIns="66228" bIns="49083" numCol="1" spcCol="1270" anchor="ctr" anchorCtr="0">
              <a:noAutofit/>
            </a:bodyPr>
            <a:lstStyle/>
            <a:p>
              <a:pPr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/>
                <a:t>添加标题文字</a:t>
              </a:r>
              <a:endParaRPr lang="zh-CN" altLang="en-US" sz="1600" dirty="0"/>
            </a:p>
          </p:txBody>
        </p:sp>
      </p:grpSp>
      <p:sp>
        <p:nvSpPr>
          <p:cNvPr id="7" name="环形箭头 6"/>
          <p:cNvSpPr/>
          <p:nvPr/>
        </p:nvSpPr>
        <p:spPr>
          <a:xfrm>
            <a:off x="5835441" y="1677112"/>
            <a:ext cx="2001675" cy="2001675"/>
          </a:xfrm>
          <a:prstGeom prst="circularArrow">
            <a:avLst>
              <a:gd name="adj1" fmla="val 2534"/>
              <a:gd name="adj2" fmla="val 307384"/>
              <a:gd name="adj3" fmla="val 19517105"/>
              <a:gd name="adj4" fmla="val 12575511"/>
              <a:gd name="adj5" fmla="val 2957"/>
            </a:avLst>
          </a:prstGeom>
          <a:solidFill>
            <a:srgbClr val="404040"/>
          </a:solidFill>
          <a:ln>
            <a:solidFill>
              <a:schemeClr val="accent1"/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形状 7"/>
          <p:cNvSpPr/>
          <p:nvPr/>
        </p:nvSpPr>
        <p:spPr>
          <a:xfrm>
            <a:off x="7949818" y="2873825"/>
            <a:ext cx="1787905" cy="1787905"/>
          </a:xfrm>
          <a:prstGeom prst="leftCircularArrow">
            <a:avLst>
              <a:gd name="adj1" fmla="val 2837"/>
              <a:gd name="adj2" fmla="val 346575"/>
              <a:gd name="adj3" fmla="val 2122086"/>
              <a:gd name="adj4" fmla="val 9024489"/>
              <a:gd name="adj5" fmla="val 3310"/>
            </a:avLst>
          </a:prstGeom>
          <a:solidFill>
            <a:srgbClr val="404040"/>
          </a:solidFill>
          <a:ln>
            <a:solidFill>
              <a:schemeClr val="accent1"/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9" name="组合 8"/>
          <p:cNvGrpSpPr/>
          <p:nvPr/>
        </p:nvGrpSpPr>
        <p:grpSpPr>
          <a:xfrm>
            <a:off x="6998885" y="2452750"/>
            <a:ext cx="1858871" cy="1729336"/>
            <a:chOff x="4675155" y="1712024"/>
            <a:chExt cx="1587581" cy="1476952"/>
          </a:xfrm>
        </p:grpSpPr>
        <p:sp>
          <p:nvSpPr>
            <p:cNvPr id="10" name="任意多边形 9"/>
            <p:cNvSpPr/>
            <p:nvPr/>
          </p:nvSpPr>
          <p:spPr>
            <a:xfrm>
              <a:off x="4675155" y="1712024"/>
              <a:ext cx="1428824" cy="117848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840" tIns="72840" rIns="72840" bIns="325372" numCol="1" spcCol="1270" anchor="t" anchorCtr="0">
              <a:noAutofit/>
            </a:bodyPr>
            <a:lstStyle/>
            <a:p>
              <a:pPr marL="0" lvl="1" algn="ctr" defTabSz="1066800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1100" dirty="0"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</a:t>
              </a:r>
              <a:endParaRPr lang="zh-CN" altLang="en-US" sz="1050" dirty="0"/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4992671" y="2683913"/>
              <a:ext cx="1270065" cy="50506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accent1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/>
                <a:t>添加标题文字</a:t>
              </a:r>
            </a:p>
          </p:txBody>
        </p:sp>
      </p:grpSp>
      <p:sp>
        <p:nvSpPr>
          <p:cNvPr id="14" name="矩形 13"/>
          <p:cNvSpPr/>
          <p:nvPr/>
        </p:nvSpPr>
        <p:spPr>
          <a:xfrm>
            <a:off x="7649067" y="5196588"/>
            <a:ext cx="1772270" cy="790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000" dirty="0"/>
          </a:p>
        </p:txBody>
      </p:sp>
      <p:grpSp>
        <p:nvGrpSpPr>
          <p:cNvPr id="43" name="组合 42"/>
          <p:cNvGrpSpPr/>
          <p:nvPr/>
        </p:nvGrpSpPr>
        <p:grpSpPr>
          <a:xfrm>
            <a:off x="6994361" y="5135715"/>
            <a:ext cx="589784" cy="589784"/>
            <a:chOff x="6994361" y="5135715"/>
            <a:chExt cx="589784" cy="589784"/>
          </a:xfrm>
        </p:grpSpPr>
        <p:sp>
          <p:nvSpPr>
            <p:cNvPr id="13" name="任意多边形 12"/>
            <p:cNvSpPr/>
            <p:nvPr/>
          </p:nvSpPr>
          <p:spPr>
            <a:xfrm>
              <a:off x="6994361" y="5135715"/>
              <a:ext cx="589784" cy="589784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 dirty="0"/>
            </a:p>
          </p:txBody>
        </p:sp>
        <p:sp>
          <p:nvSpPr>
            <p:cNvPr id="16" name="Freeform 538"/>
            <p:cNvSpPr>
              <a:spLocks noEditPoints="1"/>
            </p:cNvSpPr>
            <p:nvPr/>
          </p:nvSpPr>
          <p:spPr bwMode="auto">
            <a:xfrm>
              <a:off x="7103926" y="5278304"/>
              <a:ext cx="386554" cy="368574"/>
            </a:xfrm>
            <a:custGeom>
              <a:avLst/>
              <a:gdLst>
                <a:gd name="T0" fmla="*/ 131 w 200"/>
                <a:gd name="T1" fmla="*/ 0 h 191"/>
                <a:gd name="T2" fmla="*/ 69 w 200"/>
                <a:gd name="T3" fmla="*/ 0 h 191"/>
                <a:gd name="T4" fmla="*/ 0 w 200"/>
                <a:gd name="T5" fmla="*/ 75 h 191"/>
                <a:gd name="T6" fmla="*/ 59 w 200"/>
                <a:gd name="T7" fmla="*/ 148 h 191"/>
                <a:gd name="T8" fmla="*/ 59 w 200"/>
                <a:gd name="T9" fmla="*/ 183 h 191"/>
                <a:gd name="T10" fmla="*/ 64 w 200"/>
                <a:gd name="T11" fmla="*/ 190 h 191"/>
                <a:gd name="T12" fmla="*/ 67 w 200"/>
                <a:gd name="T13" fmla="*/ 191 h 191"/>
                <a:gd name="T14" fmla="*/ 73 w 200"/>
                <a:gd name="T15" fmla="*/ 188 h 191"/>
                <a:gd name="T16" fmla="*/ 111 w 200"/>
                <a:gd name="T17" fmla="*/ 149 h 191"/>
                <a:gd name="T18" fmla="*/ 131 w 200"/>
                <a:gd name="T19" fmla="*/ 149 h 191"/>
                <a:gd name="T20" fmla="*/ 200 w 200"/>
                <a:gd name="T21" fmla="*/ 75 h 191"/>
                <a:gd name="T22" fmla="*/ 131 w 200"/>
                <a:gd name="T23" fmla="*/ 0 h 191"/>
                <a:gd name="T24" fmla="*/ 93 w 200"/>
                <a:gd name="T25" fmla="*/ 73 h 191"/>
                <a:gd name="T26" fmla="*/ 85 w 200"/>
                <a:gd name="T27" fmla="*/ 103 h 191"/>
                <a:gd name="T28" fmla="*/ 63 w 200"/>
                <a:gd name="T29" fmla="*/ 111 h 191"/>
                <a:gd name="T30" fmla="*/ 61 w 200"/>
                <a:gd name="T31" fmla="*/ 110 h 191"/>
                <a:gd name="T32" fmla="*/ 61 w 200"/>
                <a:gd name="T33" fmla="*/ 98 h 191"/>
                <a:gd name="T34" fmla="*/ 63 w 200"/>
                <a:gd name="T35" fmla="*/ 97 h 191"/>
                <a:gd name="T36" fmla="*/ 74 w 200"/>
                <a:gd name="T37" fmla="*/ 82 h 191"/>
                <a:gd name="T38" fmla="*/ 74 w 200"/>
                <a:gd name="T39" fmla="*/ 77 h 191"/>
                <a:gd name="T40" fmla="*/ 56 w 200"/>
                <a:gd name="T41" fmla="*/ 77 h 191"/>
                <a:gd name="T42" fmla="*/ 55 w 200"/>
                <a:gd name="T43" fmla="*/ 76 h 191"/>
                <a:gd name="T44" fmla="*/ 55 w 200"/>
                <a:gd name="T45" fmla="*/ 43 h 191"/>
                <a:gd name="T46" fmla="*/ 56 w 200"/>
                <a:gd name="T47" fmla="*/ 42 h 191"/>
                <a:gd name="T48" fmla="*/ 91 w 200"/>
                <a:gd name="T49" fmla="*/ 42 h 191"/>
                <a:gd name="T50" fmla="*/ 93 w 200"/>
                <a:gd name="T51" fmla="*/ 43 h 191"/>
                <a:gd name="T52" fmla="*/ 93 w 200"/>
                <a:gd name="T53" fmla="*/ 73 h 191"/>
                <a:gd name="T54" fmla="*/ 146 w 200"/>
                <a:gd name="T55" fmla="*/ 73 h 191"/>
                <a:gd name="T56" fmla="*/ 138 w 200"/>
                <a:gd name="T57" fmla="*/ 103 h 191"/>
                <a:gd name="T58" fmla="*/ 116 w 200"/>
                <a:gd name="T59" fmla="*/ 111 h 191"/>
                <a:gd name="T60" fmla="*/ 114 w 200"/>
                <a:gd name="T61" fmla="*/ 110 h 191"/>
                <a:gd name="T62" fmla="*/ 114 w 200"/>
                <a:gd name="T63" fmla="*/ 98 h 191"/>
                <a:gd name="T64" fmla="*/ 116 w 200"/>
                <a:gd name="T65" fmla="*/ 97 h 191"/>
                <a:gd name="T66" fmla="*/ 127 w 200"/>
                <a:gd name="T67" fmla="*/ 82 h 191"/>
                <a:gd name="T68" fmla="*/ 127 w 200"/>
                <a:gd name="T69" fmla="*/ 77 h 191"/>
                <a:gd name="T70" fmla="*/ 109 w 200"/>
                <a:gd name="T71" fmla="*/ 77 h 191"/>
                <a:gd name="T72" fmla="*/ 108 w 200"/>
                <a:gd name="T73" fmla="*/ 76 h 191"/>
                <a:gd name="T74" fmla="*/ 108 w 200"/>
                <a:gd name="T75" fmla="*/ 43 h 191"/>
                <a:gd name="T76" fmla="*/ 109 w 200"/>
                <a:gd name="T77" fmla="*/ 42 h 191"/>
                <a:gd name="T78" fmla="*/ 144 w 200"/>
                <a:gd name="T79" fmla="*/ 42 h 191"/>
                <a:gd name="T80" fmla="*/ 146 w 200"/>
                <a:gd name="T81" fmla="*/ 43 h 191"/>
                <a:gd name="T82" fmla="*/ 146 w 200"/>
                <a:gd name="T83" fmla="*/ 73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0" h="191">
                  <a:moveTo>
                    <a:pt x="131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3"/>
                    <a:pt x="0" y="75"/>
                  </a:cubicBezTo>
                  <a:cubicBezTo>
                    <a:pt x="0" y="112"/>
                    <a:pt x="26" y="143"/>
                    <a:pt x="59" y="148"/>
                  </a:cubicBezTo>
                  <a:cubicBezTo>
                    <a:pt x="59" y="183"/>
                    <a:pt x="59" y="183"/>
                    <a:pt x="59" y="183"/>
                  </a:cubicBezTo>
                  <a:cubicBezTo>
                    <a:pt x="59" y="186"/>
                    <a:pt x="61" y="189"/>
                    <a:pt x="64" y="190"/>
                  </a:cubicBezTo>
                  <a:cubicBezTo>
                    <a:pt x="65" y="191"/>
                    <a:pt x="66" y="191"/>
                    <a:pt x="67" y="191"/>
                  </a:cubicBezTo>
                  <a:cubicBezTo>
                    <a:pt x="70" y="191"/>
                    <a:pt x="72" y="190"/>
                    <a:pt x="73" y="188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31" y="149"/>
                    <a:pt x="131" y="149"/>
                    <a:pt x="131" y="149"/>
                  </a:cubicBezTo>
                  <a:cubicBezTo>
                    <a:pt x="169" y="149"/>
                    <a:pt x="200" y="116"/>
                    <a:pt x="200" y="75"/>
                  </a:cubicBezTo>
                  <a:cubicBezTo>
                    <a:pt x="200" y="33"/>
                    <a:pt x="169" y="0"/>
                    <a:pt x="131" y="0"/>
                  </a:cubicBezTo>
                  <a:close/>
                  <a:moveTo>
                    <a:pt x="93" y="73"/>
                  </a:moveTo>
                  <a:cubicBezTo>
                    <a:pt x="93" y="87"/>
                    <a:pt x="90" y="97"/>
                    <a:pt x="85" y="103"/>
                  </a:cubicBezTo>
                  <a:cubicBezTo>
                    <a:pt x="79" y="108"/>
                    <a:pt x="72" y="111"/>
                    <a:pt x="63" y="111"/>
                  </a:cubicBezTo>
                  <a:cubicBezTo>
                    <a:pt x="62" y="111"/>
                    <a:pt x="61" y="111"/>
                    <a:pt x="61" y="110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2" y="97"/>
                    <a:pt x="63" y="97"/>
                  </a:cubicBezTo>
                  <a:cubicBezTo>
                    <a:pt x="70" y="97"/>
                    <a:pt x="74" y="92"/>
                    <a:pt x="74" y="82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56" y="77"/>
                    <a:pt x="56" y="77"/>
                    <a:pt x="56" y="77"/>
                  </a:cubicBezTo>
                  <a:cubicBezTo>
                    <a:pt x="55" y="77"/>
                    <a:pt x="55" y="76"/>
                    <a:pt x="55" y="76"/>
                  </a:cubicBezTo>
                  <a:cubicBezTo>
                    <a:pt x="55" y="43"/>
                    <a:pt x="55" y="43"/>
                    <a:pt x="55" y="43"/>
                  </a:cubicBezTo>
                  <a:cubicBezTo>
                    <a:pt x="55" y="43"/>
                    <a:pt x="55" y="42"/>
                    <a:pt x="56" y="42"/>
                  </a:cubicBezTo>
                  <a:cubicBezTo>
                    <a:pt x="91" y="42"/>
                    <a:pt x="91" y="42"/>
                    <a:pt x="91" y="42"/>
                  </a:cubicBezTo>
                  <a:cubicBezTo>
                    <a:pt x="92" y="42"/>
                    <a:pt x="93" y="43"/>
                    <a:pt x="93" y="43"/>
                  </a:cubicBezTo>
                  <a:lnTo>
                    <a:pt x="93" y="73"/>
                  </a:lnTo>
                  <a:close/>
                  <a:moveTo>
                    <a:pt x="146" y="73"/>
                  </a:moveTo>
                  <a:cubicBezTo>
                    <a:pt x="146" y="87"/>
                    <a:pt x="143" y="97"/>
                    <a:pt x="138" y="103"/>
                  </a:cubicBezTo>
                  <a:cubicBezTo>
                    <a:pt x="132" y="108"/>
                    <a:pt x="125" y="111"/>
                    <a:pt x="116" y="111"/>
                  </a:cubicBezTo>
                  <a:cubicBezTo>
                    <a:pt x="115" y="111"/>
                    <a:pt x="114" y="111"/>
                    <a:pt x="114" y="110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4" y="98"/>
                    <a:pt x="115" y="97"/>
                    <a:pt x="116" y="97"/>
                  </a:cubicBezTo>
                  <a:cubicBezTo>
                    <a:pt x="123" y="97"/>
                    <a:pt x="127" y="92"/>
                    <a:pt x="127" y="82"/>
                  </a:cubicBezTo>
                  <a:cubicBezTo>
                    <a:pt x="127" y="77"/>
                    <a:pt x="127" y="77"/>
                    <a:pt x="127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7"/>
                    <a:pt x="108" y="76"/>
                    <a:pt x="108" y="76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3"/>
                    <a:pt x="108" y="42"/>
                    <a:pt x="109" y="42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42"/>
                    <a:pt x="146" y="43"/>
                    <a:pt x="146" y="43"/>
                  </a:cubicBezTo>
                  <a:lnTo>
                    <a:pt x="146" y="7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100"/>
            </a:p>
          </p:txBody>
        </p:sp>
      </p:grpSp>
      <p:sp>
        <p:nvSpPr>
          <p:cNvPr id="21" name="矩形 20"/>
          <p:cNvSpPr/>
          <p:nvPr/>
        </p:nvSpPr>
        <p:spPr>
          <a:xfrm>
            <a:off x="2665271" y="5196588"/>
            <a:ext cx="1772270" cy="790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000" dirty="0"/>
          </a:p>
        </p:txBody>
      </p:sp>
      <p:grpSp>
        <p:nvGrpSpPr>
          <p:cNvPr id="41" name="组合 40"/>
          <p:cNvGrpSpPr/>
          <p:nvPr/>
        </p:nvGrpSpPr>
        <p:grpSpPr>
          <a:xfrm>
            <a:off x="2010565" y="5135715"/>
            <a:ext cx="589784" cy="589784"/>
            <a:chOff x="2010565" y="5135715"/>
            <a:chExt cx="589784" cy="589784"/>
          </a:xfrm>
        </p:grpSpPr>
        <p:sp>
          <p:nvSpPr>
            <p:cNvPr id="20" name="任意多边形 19"/>
            <p:cNvSpPr/>
            <p:nvPr/>
          </p:nvSpPr>
          <p:spPr>
            <a:xfrm>
              <a:off x="2010565" y="5135715"/>
              <a:ext cx="589784" cy="589784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6228" tIns="49083" rIns="66228" bIns="49083" numCol="1" spcCol="1270" anchor="ctr" anchorCtr="0">
              <a:noAutofit/>
            </a:bodyPr>
            <a:lstStyle/>
            <a:p>
              <a:pPr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200" dirty="0"/>
            </a:p>
          </p:txBody>
        </p:sp>
        <p:sp>
          <p:nvSpPr>
            <p:cNvPr id="19" name="Freeform 947"/>
            <p:cNvSpPr>
              <a:spLocks noEditPoints="1"/>
            </p:cNvSpPr>
            <p:nvPr/>
          </p:nvSpPr>
          <p:spPr bwMode="auto">
            <a:xfrm>
              <a:off x="2115041" y="5278346"/>
              <a:ext cx="380833" cy="365306"/>
            </a:xfrm>
            <a:custGeom>
              <a:avLst/>
              <a:gdLst>
                <a:gd name="T0" fmla="*/ 67 w 197"/>
                <a:gd name="T1" fmla="*/ 189 h 189"/>
                <a:gd name="T2" fmla="*/ 64 w 197"/>
                <a:gd name="T3" fmla="*/ 188 h 189"/>
                <a:gd name="T4" fmla="*/ 58 w 197"/>
                <a:gd name="T5" fmla="*/ 181 h 189"/>
                <a:gd name="T6" fmla="*/ 58 w 197"/>
                <a:gd name="T7" fmla="*/ 147 h 189"/>
                <a:gd name="T8" fmla="*/ 0 w 197"/>
                <a:gd name="T9" fmla="*/ 74 h 189"/>
                <a:gd name="T10" fmla="*/ 69 w 197"/>
                <a:gd name="T11" fmla="*/ 0 h 189"/>
                <a:gd name="T12" fmla="*/ 129 w 197"/>
                <a:gd name="T13" fmla="*/ 0 h 189"/>
                <a:gd name="T14" fmla="*/ 197 w 197"/>
                <a:gd name="T15" fmla="*/ 74 h 189"/>
                <a:gd name="T16" fmla="*/ 129 w 197"/>
                <a:gd name="T17" fmla="*/ 148 h 189"/>
                <a:gd name="T18" fmla="*/ 109 w 197"/>
                <a:gd name="T19" fmla="*/ 148 h 189"/>
                <a:gd name="T20" fmla="*/ 72 w 197"/>
                <a:gd name="T21" fmla="*/ 186 h 189"/>
                <a:gd name="T22" fmla="*/ 67 w 197"/>
                <a:gd name="T23" fmla="*/ 189 h 189"/>
                <a:gd name="T24" fmla="*/ 69 w 197"/>
                <a:gd name="T25" fmla="*/ 17 h 189"/>
                <a:gd name="T26" fmla="*/ 17 w 197"/>
                <a:gd name="T27" fmla="*/ 74 h 189"/>
                <a:gd name="T28" fmla="*/ 67 w 197"/>
                <a:gd name="T29" fmla="*/ 131 h 189"/>
                <a:gd name="T30" fmla="*/ 75 w 197"/>
                <a:gd name="T31" fmla="*/ 140 h 189"/>
                <a:gd name="T32" fmla="*/ 75 w 197"/>
                <a:gd name="T33" fmla="*/ 160 h 189"/>
                <a:gd name="T34" fmla="*/ 100 w 197"/>
                <a:gd name="T35" fmla="*/ 134 h 189"/>
                <a:gd name="T36" fmla="*/ 106 w 197"/>
                <a:gd name="T37" fmla="*/ 132 h 189"/>
                <a:gd name="T38" fmla="*/ 129 w 197"/>
                <a:gd name="T39" fmla="*/ 132 h 189"/>
                <a:gd name="T40" fmla="*/ 181 w 197"/>
                <a:gd name="T41" fmla="*/ 74 h 189"/>
                <a:gd name="T42" fmla="*/ 129 w 197"/>
                <a:gd name="T43" fmla="*/ 17 h 189"/>
                <a:gd name="T44" fmla="*/ 69 w 197"/>
                <a:gd name="T45" fmla="*/ 1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7" h="189">
                  <a:moveTo>
                    <a:pt x="67" y="189"/>
                  </a:moveTo>
                  <a:cubicBezTo>
                    <a:pt x="66" y="189"/>
                    <a:pt x="65" y="189"/>
                    <a:pt x="64" y="188"/>
                  </a:cubicBezTo>
                  <a:cubicBezTo>
                    <a:pt x="60" y="187"/>
                    <a:pt x="58" y="184"/>
                    <a:pt x="58" y="181"/>
                  </a:cubicBezTo>
                  <a:cubicBezTo>
                    <a:pt x="58" y="147"/>
                    <a:pt x="58" y="147"/>
                    <a:pt x="58" y="147"/>
                  </a:cubicBezTo>
                  <a:cubicBezTo>
                    <a:pt x="25" y="142"/>
                    <a:pt x="0" y="111"/>
                    <a:pt x="0" y="74"/>
                  </a:cubicBezTo>
                  <a:cubicBezTo>
                    <a:pt x="0" y="33"/>
                    <a:pt x="31" y="0"/>
                    <a:pt x="6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67" y="0"/>
                    <a:pt x="197" y="33"/>
                    <a:pt x="197" y="74"/>
                  </a:cubicBezTo>
                  <a:cubicBezTo>
                    <a:pt x="197" y="115"/>
                    <a:pt x="167" y="148"/>
                    <a:pt x="129" y="148"/>
                  </a:cubicBezTo>
                  <a:cubicBezTo>
                    <a:pt x="109" y="148"/>
                    <a:pt x="109" y="148"/>
                    <a:pt x="109" y="148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1" y="188"/>
                    <a:pt x="69" y="189"/>
                    <a:pt x="67" y="189"/>
                  </a:cubicBezTo>
                  <a:close/>
                  <a:moveTo>
                    <a:pt x="69" y="17"/>
                  </a:moveTo>
                  <a:cubicBezTo>
                    <a:pt x="40" y="17"/>
                    <a:pt x="17" y="42"/>
                    <a:pt x="17" y="74"/>
                  </a:cubicBezTo>
                  <a:cubicBezTo>
                    <a:pt x="17" y="105"/>
                    <a:pt x="39" y="130"/>
                    <a:pt x="67" y="131"/>
                  </a:cubicBezTo>
                  <a:cubicBezTo>
                    <a:pt x="71" y="132"/>
                    <a:pt x="75" y="135"/>
                    <a:pt x="75" y="140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100" y="134"/>
                    <a:pt x="100" y="134"/>
                    <a:pt x="100" y="134"/>
                  </a:cubicBezTo>
                  <a:cubicBezTo>
                    <a:pt x="102" y="132"/>
                    <a:pt x="104" y="132"/>
                    <a:pt x="106" y="132"/>
                  </a:cubicBezTo>
                  <a:cubicBezTo>
                    <a:pt x="129" y="132"/>
                    <a:pt x="129" y="132"/>
                    <a:pt x="129" y="132"/>
                  </a:cubicBezTo>
                  <a:cubicBezTo>
                    <a:pt x="158" y="132"/>
                    <a:pt x="181" y="106"/>
                    <a:pt x="181" y="74"/>
                  </a:cubicBezTo>
                  <a:cubicBezTo>
                    <a:pt x="181" y="42"/>
                    <a:pt x="158" y="17"/>
                    <a:pt x="129" y="17"/>
                  </a:cubicBezTo>
                  <a:lnTo>
                    <a:pt x="69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100"/>
            </a:p>
          </p:txBody>
        </p:sp>
      </p:grpSp>
      <p:sp>
        <p:nvSpPr>
          <p:cNvPr id="26" name="矩形 25"/>
          <p:cNvSpPr/>
          <p:nvPr/>
        </p:nvSpPr>
        <p:spPr>
          <a:xfrm>
            <a:off x="5157170" y="5196588"/>
            <a:ext cx="1772270" cy="790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000" dirty="0"/>
          </a:p>
        </p:txBody>
      </p:sp>
      <p:grpSp>
        <p:nvGrpSpPr>
          <p:cNvPr id="42" name="组合 41"/>
          <p:cNvGrpSpPr/>
          <p:nvPr/>
        </p:nvGrpSpPr>
        <p:grpSpPr>
          <a:xfrm>
            <a:off x="4502463" y="5135715"/>
            <a:ext cx="589784" cy="589784"/>
            <a:chOff x="4502463" y="5135715"/>
            <a:chExt cx="589784" cy="589784"/>
          </a:xfrm>
        </p:grpSpPr>
        <p:sp>
          <p:nvSpPr>
            <p:cNvPr id="25" name="任意多边形 24"/>
            <p:cNvSpPr/>
            <p:nvPr/>
          </p:nvSpPr>
          <p:spPr>
            <a:xfrm>
              <a:off x="4502463" y="5135715"/>
              <a:ext cx="589784" cy="589784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 dirty="0"/>
            </a:p>
          </p:txBody>
        </p:sp>
        <p:sp>
          <p:nvSpPr>
            <p:cNvPr id="24" name="Freeform 948"/>
            <p:cNvSpPr>
              <a:spLocks noEditPoints="1"/>
            </p:cNvSpPr>
            <p:nvPr/>
          </p:nvSpPr>
          <p:spPr bwMode="auto">
            <a:xfrm>
              <a:off x="4617136" y="5280798"/>
              <a:ext cx="378381" cy="362854"/>
            </a:xfrm>
            <a:custGeom>
              <a:avLst/>
              <a:gdLst>
                <a:gd name="T0" fmla="*/ 128 w 196"/>
                <a:gd name="T1" fmla="*/ 0 h 188"/>
                <a:gd name="T2" fmla="*/ 68 w 196"/>
                <a:gd name="T3" fmla="*/ 0 h 188"/>
                <a:gd name="T4" fmla="*/ 0 w 196"/>
                <a:gd name="T5" fmla="*/ 73 h 188"/>
                <a:gd name="T6" fmla="*/ 58 w 196"/>
                <a:gd name="T7" fmla="*/ 146 h 188"/>
                <a:gd name="T8" fmla="*/ 58 w 196"/>
                <a:gd name="T9" fmla="*/ 180 h 188"/>
                <a:gd name="T10" fmla="*/ 63 w 196"/>
                <a:gd name="T11" fmla="*/ 187 h 188"/>
                <a:gd name="T12" fmla="*/ 66 w 196"/>
                <a:gd name="T13" fmla="*/ 188 h 188"/>
                <a:gd name="T14" fmla="*/ 72 w 196"/>
                <a:gd name="T15" fmla="*/ 185 h 188"/>
                <a:gd name="T16" fmla="*/ 109 w 196"/>
                <a:gd name="T17" fmla="*/ 147 h 188"/>
                <a:gd name="T18" fmla="*/ 128 w 196"/>
                <a:gd name="T19" fmla="*/ 147 h 188"/>
                <a:gd name="T20" fmla="*/ 196 w 196"/>
                <a:gd name="T21" fmla="*/ 73 h 188"/>
                <a:gd name="T22" fmla="*/ 128 w 196"/>
                <a:gd name="T23" fmla="*/ 0 h 188"/>
                <a:gd name="T24" fmla="*/ 95 w 196"/>
                <a:gd name="T25" fmla="*/ 106 h 188"/>
                <a:gd name="T26" fmla="*/ 57 w 196"/>
                <a:gd name="T27" fmla="*/ 106 h 188"/>
                <a:gd name="T28" fmla="*/ 53 w 196"/>
                <a:gd name="T29" fmla="*/ 101 h 188"/>
                <a:gd name="T30" fmla="*/ 57 w 196"/>
                <a:gd name="T31" fmla="*/ 97 h 188"/>
                <a:gd name="T32" fmla="*/ 95 w 196"/>
                <a:gd name="T33" fmla="*/ 97 h 188"/>
                <a:gd name="T34" fmla="*/ 99 w 196"/>
                <a:gd name="T35" fmla="*/ 101 h 188"/>
                <a:gd name="T36" fmla="*/ 95 w 196"/>
                <a:gd name="T37" fmla="*/ 106 h 188"/>
                <a:gd name="T38" fmla="*/ 139 w 196"/>
                <a:gd name="T39" fmla="*/ 79 h 188"/>
                <a:gd name="T40" fmla="*/ 57 w 196"/>
                <a:gd name="T41" fmla="*/ 79 h 188"/>
                <a:gd name="T42" fmla="*/ 53 w 196"/>
                <a:gd name="T43" fmla="*/ 75 h 188"/>
                <a:gd name="T44" fmla="*/ 57 w 196"/>
                <a:gd name="T45" fmla="*/ 71 h 188"/>
                <a:gd name="T46" fmla="*/ 139 w 196"/>
                <a:gd name="T47" fmla="*/ 71 h 188"/>
                <a:gd name="T48" fmla="*/ 143 w 196"/>
                <a:gd name="T49" fmla="*/ 75 h 188"/>
                <a:gd name="T50" fmla="*/ 139 w 196"/>
                <a:gd name="T51" fmla="*/ 79 h 188"/>
                <a:gd name="T52" fmla="*/ 139 w 196"/>
                <a:gd name="T53" fmla="*/ 49 h 188"/>
                <a:gd name="T54" fmla="*/ 57 w 196"/>
                <a:gd name="T55" fmla="*/ 49 h 188"/>
                <a:gd name="T56" fmla="*/ 53 w 196"/>
                <a:gd name="T57" fmla="*/ 45 h 188"/>
                <a:gd name="T58" fmla="*/ 57 w 196"/>
                <a:gd name="T59" fmla="*/ 41 h 188"/>
                <a:gd name="T60" fmla="*/ 139 w 196"/>
                <a:gd name="T61" fmla="*/ 41 h 188"/>
                <a:gd name="T62" fmla="*/ 143 w 196"/>
                <a:gd name="T63" fmla="*/ 45 h 188"/>
                <a:gd name="T64" fmla="*/ 139 w 196"/>
                <a:gd name="T65" fmla="*/ 49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6" h="188">
                  <a:moveTo>
                    <a:pt x="128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3"/>
                    <a:pt x="0" y="73"/>
                  </a:cubicBezTo>
                  <a:cubicBezTo>
                    <a:pt x="0" y="110"/>
                    <a:pt x="25" y="141"/>
                    <a:pt x="58" y="146"/>
                  </a:cubicBezTo>
                  <a:cubicBezTo>
                    <a:pt x="58" y="180"/>
                    <a:pt x="58" y="180"/>
                    <a:pt x="58" y="180"/>
                  </a:cubicBezTo>
                  <a:cubicBezTo>
                    <a:pt x="58" y="183"/>
                    <a:pt x="60" y="186"/>
                    <a:pt x="63" y="187"/>
                  </a:cubicBezTo>
                  <a:cubicBezTo>
                    <a:pt x="64" y="188"/>
                    <a:pt x="65" y="188"/>
                    <a:pt x="66" y="188"/>
                  </a:cubicBezTo>
                  <a:cubicBezTo>
                    <a:pt x="68" y="188"/>
                    <a:pt x="70" y="187"/>
                    <a:pt x="72" y="185"/>
                  </a:cubicBezTo>
                  <a:cubicBezTo>
                    <a:pt x="109" y="147"/>
                    <a:pt x="109" y="147"/>
                    <a:pt x="109" y="147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66" y="147"/>
                    <a:pt x="196" y="114"/>
                    <a:pt x="196" y="73"/>
                  </a:cubicBezTo>
                  <a:cubicBezTo>
                    <a:pt x="196" y="33"/>
                    <a:pt x="166" y="0"/>
                    <a:pt x="128" y="0"/>
                  </a:cubicBezTo>
                  <a:close/>
                  <a:moveTo>
                    <a:pt x="95" y="106"/>
                  </a:moveTo>
                  <a:cubicBezTo>
                    <a:pt x="57" y="106"/>
                    <a:pt x="57" y="106"/>
                    <a:pt x="57" y="106"/>
                  </a:cubicBezTo>
                  <a:cubicBezTo>
                    <a:pt x="55" y="106"/>
                    <a:pt x="53" y="104"/>
                    <a:pt x="53" y="101"/>
                  </a:cubicBezTo>
                  <a:cubicBezTo>
                    <a:pt x="53" y="99"/>
                    <a:pt x="55" y="97"/>
                    <a:pt x="57" y="97"/>
                  </a:cubicBezTo>
                  <a:cubicBezTo>
                    <a:pt x="95" y="97"/>
                    <a:pt x="95" y="97"/>
                    <a:pt x="95" y="97"/>
                  </a:cubicBezTo>
                  <a:cubicBezTo>
                    <a:pt x="97" y="97"/>
                    <a:pt x="99" y="99"/>
                    <a:pt x="99" y="101"/>
                  </a:cubicBezTo>
                  <a:cubicBezTo>
                    <a:pt x="99" y="104"/>
                    <a:pt x="97" y="106"/>
                    <a:pt x="95" y="106"/>
                  </a:cubicBezTo>
                  <a:close/>
                  <a:moveTo>
                    <a:pt x="139" y="79"/>
                  </a:moveTo>
                  <a:cubicBezTo>
                    <a:pt x="57" y="79"/>
                    <a:pt x="57" y="79"/>
                    <a:pt x="57" y="79"/>
                  </a:cubicBezTo>
                  <a:cubicBezTo>
                    <a:pt x="55" y="79"/>
                    <a:pt x="53" y="77"/>
                    <a:pt x="53" y="75"/>
                  </a:cubicBezTo>
                  <a:cubicBezTo>
                    <a:pt x="53" y="72"/>
                    <a:pt x="55" y="71"/>
                    <a:pt x="57" y="71"/>
                  </a:cubicBezTo>
                  <a:cubicBezTo>
                    <a:pt x="139" y="71"/>
                    <a:pt x="139" y="71"/>
                    <a:pt x="139" y="71"/>
                  </a:cubicBezTo>
                  <a:cubicBezTo>
                    <a:pt x="141" y="71"/>
                    <a:pt x="143" y="72"/>
                    <a:pt x="143" y="75"/>
                  </a:cubicBezTo>
                  <a:cubicBezTo>
                    <a:pt x="143" y="77"/>
                    <a:pt x="141" y="79"/>
                    <a:pt x="139" y="79"/>
                  </a:cubicBezTo>
                  <a:close/>
                  <a:moveTo>
                    <a:pt x="139" y="49"/>
                  </a:moveTo>
                  <a:cubicBezTo>
                    <a:pt x="57" y="49"/>
                    <a:pt x="57" y="49"/>
                    <a:pt x="57" y="49"/>
                  </a:cubicBezTo>
                  <a:cubicBezTo>
                    <a:pt x="55" y="49"/>
                    <a:pt x="53" y="47"/>
                    <a:pt x="53" y="45"/>
                  </a:cubicBezTo>
                  <a:cubicBezTo>
                    <a:pt x="53" y="43"/>
                    <a:pt x="55" y="41"/>
                    <a:pt x="57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1" y="41"/>
                    <a:pt x="143" y="43"/>
                    <a:pt x="143" y="45"/>
                  </a:cubicBezTo>
                  <a:cubicBezTo>
                    <a:pt x="143" y="47"/>
                    <a:pt x="141" y="49"/>
                    <a:pt x="139" y="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100"/>
            </a:p>
          </p:txBody>
        </p:sp>
      </p:grpSp>
      <p:sp>
        <p:nvSpPr>
          <p:cNvPr id="29" name="矩形 28"/>
          <p:cNvSpPr/>
          <p:nvPr/>
        </p:nvSpPr>
        <p:spPr>
          <a:xfrm>
            <a:off x="10140966" y="5196588"/>
            <a:ext cx="1772270" cy="790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000" dirty="0"/>
          </a:p>
        </p:txBody>
      </p:sp>
      <p:grpSp>
        <p:nvGrpSpPr>
          <p:cNvPr id="44" name="组合 43"/>
          <p:cNvGrpSpPr/>
          <p:nvPr/>
        </p:nvGrpSpPr>
        <p:grpSpPr>
          <a:xfrm>
            <a:off x="9486259" y="5135715"/>
            <a:ext cx="589784" cy="589784"/>
            <a:chOff x="9486259" y="5135715"/>
            <a:chExt cx="589784" cy="589784"/>
          </a:xfrm>
        </p:grpSpPr>
        <p:sp>
          <p:nvSpPr>
            <p:cNvPr id="28" name="任意多边形 27"/>
            <p:cNvSpPr/>
            <p:nvPr/>
          </p:nvSpPr>
          <p:spPr>
            <a:xfrm>
              <a:off x="9486259" y="5135715"/>
              <a:ext cx="589784" cy="589784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 dirty="0"/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9597868" y="5290534"/>
              <a:ext cx="382468" cy="334251"/>
              <a:chOff x="6438901" y="2987676"/>
              <a:chExt cx="742950" cy="649287"/>
            </a:xfrm>
            <a:solidFill>
              <a:schemeClr val="bg1"/>
            </a:solidFill>
          </p:grpSpPr>
          <p:sp>
            <p:nvSpPr>
              <p:cNvPr id="31" name="Freeform 949"/>
              <p:cNvSpPr/>
              <p:nvPr/>
            </p:nvSpPr>
            <p:spPr bwMode="auto">
              <a:xfrm>
                <a:off x="6769101" y="3224213"/>
                <a:ext cx="412750" cy="412750"/>
              </a:xfrm>
              <a:custGeom>
                <a:avLst/>
                <a:gdLst>
                  <a:gd name="T0" fmla="*/ 75 w 110"/>
                  <a:gd name="T1" fmla="*/ 0 h 110"/>
                  <a:gd name="T2" fmla="*/ 75 w 110"/>
                  <a:gd name="T3" fmla="*/ 6 h 110"/>
                  <a:gd name="T4" fmla="*/ 12 w 110"/>
                  <a:gd name="T5" fmla="*/ 63 h 110"/>
                  <a:gd name="T6" fmla="*/ 2 w 110"/>
                  <a:gd name="T7" fmla="*/ 63 h 110"/>
                  <a:gd name="T8" fmla="*/ 0 w 110"/>
                  <a:gd name="T9" fmla="*/ 65 h 110"/>
                  <a:gd name="T10" fmla="*/ 35 w 110"/>
                  <a:gd name="T11" fmla="*/ 87 h 110"/>
                  <a:gd name="T12" fmla="*/ 45 w 110"/>
                  <a:gd name="T13" fmla="*/ 87 h 110"/>
                  <a:gd name="T14" fmla="*/ 65 w 110"/>
                  <a:gd name="T15" fmla="*/ 108 h 110"/>
                  <a:gd name="T16" fmla="*/ 70 w 110"/>
                  <a:gd name="T17" fmla="*/ 110 h 110"/>
                  <a:gd name="T18" fmla="*/ 73 w 110"/>
                  <a:gd name="T19" fmla="*/ 109 h 110"/>
                  <a:gd name="T20" fmla="*/ 77 w 110"/>
                  <a:gd name="T21" fmla="*/ 103 h 110"/>
                  <a:gd name="T22" fmla="*/ 77 w 110"/>
                  <a:gd name="T23" fmla="*/ 86 h 110"/>
                  <a:gd name="T24" fmla="*/ 110 w 110"/>
                  <a:gd name="T25" fmla="*/ 43 h 110"/>
                  <a:gd name="T26" fmla="*/ 75 w 110"/>
                  <a:gd name="T27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0" h="110">
                    <a:moveTo>
                      <a:pt x="75" y="0"/>
                    </a:moveTo>
                    <a:cubicBezTo>
                      <a:pt x="75" y="2"/>
                      <a:pt x="75" y="4"/>
                      <a:pt x="75" y="6"/>
                    </a:cubicBezTo>
                    <a:cubicBezTo>
                      <a:pt x="70" y="39"/>
                      <a:pt x="44" y="63"/>
                      <a:pt x="12" y="63"/>
                    </a:cubicBezTo>
                    <a:cubicBezTo>
                      <a:pt x="2" y="63"/>
                      <a:pt x="2" y="63"/>
                      <a:pt x="2" y="6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7" y="78"/>
                      <a:pt x="20" y="87"/>
                      <a:pt x="35" y="87"/>
                    </a:cubicBezTo>
                    <a:cubicBezTo>
                      <a:pt x="45" y="87"/>
                      <a:pt x="45" y="87"/>
                      <a:pt x="45" y="87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7" y="109"/>
                      <a:pt x="68" y="110"/>
                      <a:pt x="70" y="110"/>
                    </a:cubicBezTo>
                    <a:cubicBezTo>
                      <a:pt x="71" y="110"/>
                      <a:pt x="72" y="109"/>
                      <a:pt x="73" y="109"/>
                    </a:cubicBezTo>
                    <a:cubicBezTo>
                      <a:pt x="75" y="108"/>
                      <a:pt x="77" y="106"/>
                      <a:pt x="77" y="103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96" y="82"/>
                      <a:pt x="110" y="64"/>
                      <a:pt x="110" y="43"/>
                    </a:cubicBezTo>
                    <a:cubicBezTo>
                      <a:pt x="110" y="21"/>
                      <a:pt x="95" y="3"/>
                      <a:pt x="7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100"/>
              </a:p>
            </p:txBody>
          </p:sp>
          <p:sp>
            <p:nvSpPr>
              <p:cNvPr id="32" name="Freeform 950"/>
              <p:cNvSpPr>
                <a:spLocks noEditPoints="1"/>
              </p:cNvSpPr>
              <p:nvPr/>
            </p:nvSpPr>
            <p:spPr bwMode="auto">
              <a:xfrm>
                <a:off x="6438901" y="2987676"/>
                <a:ext cx="577850" cy="555625"/>
              </a:xfrm>
              <a:custGeom>
                <a:avLst/>
                <a:gdLst>
                  <a:gd name="T0" fmla="*/ 153 w 154"/>
                  <a:gd name="T1" fmla="*/ 67 h 148"/>
                  <a:gd name="T2" fmla="*/ 154 w 154"/>
                  <a:gd name="T3" fmla="*/ 58 h 148"/>
                  <a:gd name="T4" fmla="*/ 100 w 154"/>
                  <a:gd name="T5" fmla="*/ 0 h 148"/>
                  <a:gd name="T6" fmla="*/ 54 w 154"/>
                  <a:gd name="T7" fmla="*/ 0 h 148"/>
                  <a:gd name="T8" fmla="*/ 0 w 154"/>
                  <a:gd name="T9" fmla="*/ 58 h 148"/>
                  <a:gd name="T10" fmla="*/ 44 w 154"/>
                  <a:gd name="T11" fmla="*/ 115 h 148"/>
                  <a:gd name="T12" fmla="*/ 44 w 154"/>
                  <a:gd name="T13" fmla="*/ 140 h 148"/>
                  <a:gd name="T14" fmla="*/ 49 w 154"/>
                  <a:gd name="T15" fmla="*/ 147 h 148"/>
                  <a:gd name="T16" fmla="*/ 52 w 154"/>
                  <a:gd name="T17" fmla="*/ 148 h 148"/>
                  <a:gd name="T18" fmla="*/ 58 w 154"/>
                  <a:gd name="T19" fmla="*/ 145 h 148"/>
                  <a:gd name="T20" fmla="*/ 86 w 154"/>
                  <a:gd name="T21" fmla="*/ 116 h 148"/>
                  <a:gd name="T22" fmla="*/ 100 w 154"/>
                  <a:gd name="T23" fmla="*/ 116 h 148"/>
                  <a:gd name="T24" fmla="*/ 153 w 154"/>
                  <a:gd name="T25" fmla="*/ 67 h 148"/>
                  <a:gd name="T26" fmla="*/ 39 w 154"/>
                  <a:gd name="T27" fmla="*/ 40 h 148"/>
                  <a:gd name="T28" fmla="*/ 114 w 154"/>
                  <a:gd name="T29" fmla="*/ 40 h 148"/>
                  <a:gd name="T30" fmla="*/ 118 w 154"/>
                  <a:gd name="T31" fmla="*/ 44 h 148"/>
                  <a:gd name="T32" fmla="*/ 114 w 154"/>
                  <a:gd name="T33" fmla="*/ 48 h 148"/>
                  <a:gd name="T34" fmla="*/ 39 w 154"/>
                  <a:gd name="T35" fmla="*/ 48 h 148"/>
                  <a:gd name="T36" fmla="*/ 35 w 154"/>
                  <a:gd name="T37" fmla="*/ 44 h 148"/>
                  <a:gd name="T38" fmla="*/ 39 w 154"/>
                  <a:gd name="T39" fmla="*/ 40 h 148"/>
                  <a:gd name="T40" fmla="*/ 84 w 154"/>
                  <a:gd name="T41" fmla="*/ 78 h 148"/>
                  <a:gd name="T42" fmla="*/ 39 w 154"/>
                  <a:gd name="T43" fmla="*/ 78 h 148"/>
                  <a:gd name="T44" fmla="*/ 35 w 154"/>
                  <a:gd name="T45" fmla="*/ 74 h 148"/>
                  <a:gd name="T46" fmla="*/ 39 w 154"/>
                  <a:gd name="T47" fmla="*/ 70 h 148"/>
                  <a:gd name="T48" fmla="*/ 84 w 154"/>
                  <a:gd name="T49" fmla="*/ 70 h 148"/>
                  <a:gd name="T50" fmla="*/ 88 w 154"/>
                  <a:gd name="T51" fmla="*/ 74 h 148"/>
                  <a:gd name="T52" fmla="*/ 84 w 154"/>
                  <a:gd name="T53" fmla="*/ 7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4" h="148">
                    <a:moveTo>
                      <a:pt x="153" y="67"/>
                    </a:moveTo>
                    <a:cubicBezTo>
                      <a:pt x="154" y="64"/>
                      <a:pt x="154" y="61"/>
                      <a:pt x="154" y="58"/>
                    </a:cubicBezTo>
                    <a:cubicBezTo>
                      <a:pt x="154" y="26"/>
                      <a:pt x="130" y="0"/>
                      <a:pt x="100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24" y="0"/>
                      <a:pt x="0" y="26"/>
                      <a:pt x="0" y="58"/>
                    </a:cubicBezTo>
                    <a:cubicBezTo>
                      <a:pt x="0" y="87"/>
                      <a:pt x="19" y="111"/>
                      <a:pt x="44" y="115"/>
                    </a:cubicBezTo>
                    <a:cubicBezTo>
                      <a:pt x="44" y="140"/>
                      <a:pt x="44" y="140"/>
                      <a:pt x="44" y="140"/>
                    </a:cubicBezTo>
                    <a:cubicBezTo>
                      <a:pt x="44" y="143"/>
                      <a:pt x="46" y="146"/>
                      <a:pt x="49" y="147"/>
                    </a:cubicBezTo>
                    <a:cubicBezTo>
                      <a:pt x="50" y="147"/>
                      <a:pt x="51" y="148"/>
                      <a:pt x="52" y="148"/>
                    </a:cubicBezTo>
                    <a:cubicBezTo>
                      <a:pt x="54" y="148"/>
                      <a:pt x="56" y="147"/>
                      <a:pt x="58" y="145"/>
                    </a:cubicBezTo>
                    <a:cubicBezTo>
                      <a:pt x="86" y="116"/>
                      <a:pt x="86" y="116"/>
                      <a:pt x="86" y="116"/>
                    </a:cubicBezTo>
                    <a:cubicBezTo>
                      <a:pt x="100" y="116"/>
                      <a:pt x="100" y="116"/>
                      <a:pt x="100" y="116"/>
                    </a:cubicBezTo>
                    <a:cubicBezTo>
                      <a:pt x="127" y="116"/>
                      <a:pt x="149" y="96"/>
                      <a:pt x="153" y="67"/>
                    </a:cubicBezTo>
                    <a:close/>
                    <a:moveTo>
                      <a:pt x="39" y="40"/>
                    </a:moveTo>
                    <a:cubicBezTo>
                      <a:pt x="114" y="40"/>
                      <a:pt x="114" y="40"/>
                      <a:pt x="114" y="40"/>
                    </a:cubicBezTo>
                    <a:cubicBezTo>
                      <a:pt x="116" y="40"/>
                      <a:pt x="118" y="42"/>
                      <a:pt x="118" y="44"/>
                    </a:cubicBezTo>
                    <a:cubicBezTo>
                      <a:pt x="118" y="47"/>
                      <a:pt x="116" y="48"/>
                      <a:pt x="114" y="48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7" y="48"/>
                      <a:pt x="35" y="47"/>
                      <a:pt x="35" y="44"/>
                    </a:cubicBezTo>
                    <a:cubicBezTo>
                      <a:pt x="35" y="42"/>
                      <a:pt x="37" y="40"/>
                      <a:pt x="39" y="40"/>
                    </a:cubicBezTo>
                    <a:close/>
                    <a:moveTo>
                      <a:pt x="84" y="78"/>
                    </a:moveTo>
                    <a:cubicBezTo>
                      <a:pt x="39" y="78"/>
                      <a:pt x="39" y="78"/>
                      <a:pt x="39" y="78"/>
                    </a:cubicBezTo>
                    <a:cubicBezTo>
                      <a:pt x="37" y="78"/>
                      <a:pt x="35" y="76"/>
                      <a:pt x="35" y="74"/>
                    </a:cubicBezTo>
                    <a:cubicBezTo>
                      <a:pt x="35" y="72"/>
                      <a:pt x="37" y="70"/>
                      <a:pt x="39" y="70"/>
                    </a:cubicBezTo>
                    <a:cubicBezTo>
                      <a:pt x="84" y="70"/>
                      <a:pt x="84" y="70"/>
                      <a:pt x="84" y="70"/>
                    </a:cubicBezTo>
                    <a:cubicBezTo>
                      <a:pt x="86" y="70"/>
                      <a:pt x="88" y="72"/>
                      <a:pt x="88" y="74"/>
                    </a:cubicBezTo>
                    <a:cubicBezTo>
                      <a:pt x="88" y="76"/>
                      <a:pt x="86" y="78"/>
                      <a:pt x="84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100"/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4860143" y="2210856"/>
            <a:ext cx="1897179" cy="1675547"/>
            <a:chOff x="2848547" y="1505432"/>
            <a:chExt cx="1620298" cy="1431012"/>
          </a:xfrm>
        </p:grpSpPr>
        <p:sp>
          <p:nvSpPr>
            <p:cNvPr id="34" name="任意多边形 33"/>
            <p:cNvSpPr/>
            <p:nvPr/>
          </p:nvSpPr>
          <p:spPr>
            <a:xfrm>
              <a:off x="2881264" y="1757964"/>
              <a:ext cx="1428824" cy="117848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840" tIns="72840" rIns="72840" bIns="325372" numCol="1" spcCol="1270" anchor="b" anchorCtr="0">
              <a:noAutofit/>
            </a:bodyPr>
            <a:lstStyle/>
            <a:p>
              <a:pPr marL="214630" lvl="1" indent="-214630" defTabSz="1066800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altLang="zh-CN" sz="900" dirty="0"/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3198780" y="1505432"/>
              <a:ext cx="1270065" cy="50506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/>
                <a:t>添加标题文字</a:t>
              </a:r>
              <a:endParaRPr lang="zh-CN" altLang="en-US" sz="16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848547" y="2063696"/>
              <a:ext cx="1492189" cy="7294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algn="ctr" defTabSz="1066800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1100" dirty="0"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</a:t>
              </a:r>
              <a:endParaRPr lang="en-US" altLang="zh-CN" sz="105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9099320" y="2210856"/>
            <a:ext cx="1858872" cy="1675547"/>
            <a:chOff x="6469046" y="1505432"/>
            <a:chExt cx="1587582" cy="1431012"/>
          </a:xfrm>
        </p:grpSpPr>
        <p:sp>
          <p:nvSpPr>
            <p:cNvPr id="38" name="任意多边形 37"/>
            <p:cNvSpPr/>
            <p:nvPr/>
          </p:nvSpPr>
          <p:spPr>
            <a:xfrm>
              <a:off x="6469046" y="1757964"/>
              <a:ext cx="1428824" cy="117848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840" tIns="325372" rIns="72840" bIns="72840" numCol="1" spcCol="1270" anchor="t" anchorCtr="0">
              <a:noAutofit/>
            </a:bodyPr>
            <a:lstStyle/>
            <a:p>
              <a:pPr marL="214630" lvl="1" indent="-214630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zh-CN" altLang="en-US" sz="3200"/>
            </a:p>
            <a:p>
              <a:pPr marL="214630" lvl="1" indent="-214630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zh-CN" altLang="en-US" sz="3200"/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6786563" y="1505432"/>
              <a:ext cx="1270065" cy="50506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/>
                <a:t>添加标题文字</a:t>
              </a:r>
            </a:p>
          </p:txBody>
        </p:sp>
        <p:sp>
          <p:nvSpPr>
            <p:cNvPr id="40" name="矩形 39"/>
            <p:cNvSpPr/>
            <p:nvPr/>
          </p:nvSpPr>
          <p:spPr>
            <a:xfrm>
              <a:off x="6472623" y="2081157"/>
              <a:ext cx="1533218" cy="7294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defTabSz="1066800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1100" dirty="0"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</a:t>
              </a:r>
              <a:endParaRPr lang="en-US" altLang="zh-CN" sz="1050" dirty="0"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6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108506" y="1929448"/>
            <a:ext cx="3806536" cy="4005187"/>
            <a:chOff x="2108506" y="1929448"/>
            <a:chExt cx="3806536" cy="4005187"/>
          </a:xfrm>
        </p:grpSpPr>
        <p:grpSp>
          <p:nvGrpSpPr>
            <p:cNvPr id="16" name="网线"/>
            <p:cNvGrpSpPr/>
            <p:nvPr/>
          </p:nvGrpSpPr>
          <p:grpSpPr bwMode="auto">
            <a:xfrm>
              <a:off x="2108506" y="1929448"/>
              <a:ext cx="3806536" cy="4005187"/>
              <a:chOff x="1937437" y="1332541"/>
              <a:chExt cx="3986578" cy="4192919"/>
            </a:xfrm>
          </p:grpSpPr>
          <p:sp>
            <p:nvSpPr>
              <p:cNvPr id="17" name="Line 16"/>
              <p:cNvSpPr>
                <a:spLocks noChangeShapeType="1"/>
              </p:cNvSpPr>
              <p:nvPr/>
            </p:nvSpPr>
            <p:spPr bwMode="gray">
              <a:xfrm>
                <a:off x="1937437" y="3430588"/>
                <a:ext cx="3986578" cy="0"/>
              </a:xfrm>
              <a:prstGeom prst="line">
                <a:avLst/>
              </a:prstGeom>
              <a:noFill/>
              <a:ln w="28575">
                <a:solidFill>
                  <a:schemeClr val="accent6">
                    <a:lumMod val="75000"/>
                    <a:alpha val="50000"/>
                  </a:schemeClr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itchFamily="34" charset="0"/>
                  <a:ea typeface="微软雅黑" pitchFamily="34" charset="-122"/>
                </a:endParaRPr>
              </a:p>
            </p:txBody>
          </p:sp>
          <p:sp>
            <p:nvSpPr>
              <p:cNvPr id="24" name="Line 17"/>
              <p:cNvSpPr>
                <a:spLocks noChangeShapeType="1"/>
              </p:cNvSpPr>
              <p:nvPr/>
            </p:nvSpPr>
            <p:spPr bwMode="gray">
              <a:xfrm>
                <a:off x="3931520" y="1332541"/>
                <a:ext cx="0" cy="4192919"/>
              </a:xfrm>
              <a:prstGeom prst="line">
                <a:avLst/>
              </a:prstGeom>
              <a:noFill/>
              <a:ln w="28575">
                <a:solidFill>
                  <a:schemeClr val="accent6">
                    <a:lumMod val="75000"/>
                    <a:alpha val="50000"/>
                  </a:schemeClr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itchFamily="34" charset="0"/>
                  <a:ea typeface="微软雅黑" pitchFamily="34" charset="-122"/>
                </a:endParaRPr>
              </a:p>
            </p:txBody>
          </p:sp>
          <p:sp>
            <p:nvSpPr>
              <p:cNvPr id="25" name="Oval 10"/>
              <p:cNvSpPr>
                <a:spLocks noChangeArrowheads="1"/>
              </p:cNvSpPr>
              <p:nvPr/>
            </p:nvSpPr>
            <p:spPr bwMode="gray">
              <a:xfrm>
                <a:off x="2332760" y="1808648"/>
                <a:ext cx="3192756" cy="3216899"/>
              </a:xfrm>
              <a:prstGeom prst="ellipse">
                <a:avLst/>
              </a:prstGeom>
              <a:noFill/>
              <a:ln w="9525">
                <a:solidFill>
                  <a:schemeClr val="accent6">
                    <a:lumMod val="75000"/>
                    <a:alpha val="50000"/>
                  </a:schemeClr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>
                        <a:alpha val="64999"/>
                      </a:schemeClr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itchFamily="34" charset="0"/>
                  <a:ea typeface="微软雅黑" pitchFamily="34" charset="-122"/>
                </a:endParaRPr>
              </a:p>
            </p:txBody>
          </p:sp>
          <p:sp>
            <p:nvSpPr>
              <p:cNvPr id="26" name="Oval 15"/>
              <p:cNvSpPr>
                <a:spLocks noChangeArrowheads="1"/>
              </p:cNvSpPr>
              <p:nvPr/>
            </p:nvSpPr>
            <p:spPr bwMode="auto">
              <a:xfrm>
                <a:off x="2135892" y="1600749"/>
                <a:ext cx="3608719" cy="3643808"/>
              </a:xfrm>
              <a:prstGeom prst="ellipse">
                <a:avLst/>
              </a:prstGeom>
              <a:noFill/>
              <a:ln w="19050">
                <a:solidFill>
                  <a:schemeClr val="accent6">
                    <a:alpha val="50000"/>
                  </a:schemeClr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itchFamily="34" charset="0"/>
                  <a:ea typeface="微软雅黑" pitchFamily="34" charset="-122"/>
                </a:endParaRPr>
              </a:p>
            </p:txBody>
          </p:sp>
        </p:grpSp>
        <p:grpSp>
          <p:nvGrpSpPr>
            <p:cNvPr id="27" name="标题"/>
            <p:cNvGrpSpPr/>
            <p:nvPr/>
          </p:nvGrpSpPr>
          <p:grpSpPr bwMode="auto">
            <a:xfrm>
              <a:off x="2729370" y="2651160"/>
              <a:ext cx="2548130" cy="2599019"/>
              <a:chOff x="579" y="1589"/>
              <a:chExt cx="1358" cy="1358"/>
            </a:xfrm>
            <a:solidFill>
              <a:schemeClr val="accent1"/>
            </a:solidFill>
          </p:grpSpPr>
          <p:sp>
            <p:nvSpPr>
              <p:cNvPr id="28" name="Oval 12"/>
              <p:cNvSpPr>
                <a:spLocks noChangeArrowheads="1"/>
              </p:cNvSpPr>
              <p:nvPr/>
            </p:nvSpPr>
            <p:spPr bwMode="gray">
              <a:xfrm>
                <a:off x="579" y="1589"/>
                <a:ext cx="1358" cy="1358"/>
              </a:xfrm>
              <a:prstGeom prst="ellipse">
                <a:avLst/>
              </a:prstGeom>
              <a:grpFill/>
              <a:ln w="38100">
                <a:solidFill>
                  <a:srgbClr val="F8F8F8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itchFamily="34" charset="0"/>
                  <a:ea typeface="微软雅黑" pitchFamily="34" charset="-122"/>
                </a:endParaRPr>
              </a:p>
            </p:txBody>
          </p:sp>
          <p:sp>
            <p:nvSpPr>
              <p:cNvPr id="29" name="Oval 13"/>
              <p:cNvSpPr>
                <a:spLocks noChangeArrowheads="1"/>
              </p:cNvSpPr>
              <p:nvPr/>
            </p:nvSpPr>
            <p:spPr bwMode="gray">
              <a:xfrm>
                <a:off x="635" y="1642"/>
                <a:ext cx="1245" cy="124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algn="ctr" rotWithShape="0">
                  <a:srgbClr val="000000">
                    <a:alpha val="50000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DDDDDD"/>
                    </a:solidFill>
                    <a:round/>
                  </a14:hiddenLine>
                </a:ext>
              </a:extLst>
            </p:spPr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itchFamily="34" charset="0"/>
                  <a:ea typeface="微软雅黑" pitchFamily="34" charset="-122"/>
                </a:endParaRPr>
              </a:p>
            </p:txBody>
          </p:sp>
          <p:sp>
            <p:nvSpPr>
              <p:cNvPr id="30" name="Oval 14"/>
              <p:cNvSpPr>
                <a:spLocks noChangeArrowheads="1"/>
              </p:cNvSpPr>
              <p:nvPr/>
            </p:nvSpPr>
            <p:spPr bwMode="gray">
              <a:xfrm>
                <a:off x="865" y="1880"/>
                <a:ext cx="797" cy="798"/>
              </a:xfrm>
              <a:prstGeom prst="ellipse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B2B2B2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17961" dir="2700000" algn="ctr" rotWithShape="0">
                        <a:srgbClr val="000000">
                          <a:alpha val="50000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kern="0" dirty="0" smtClean="0">
                    <a:solidFill>
                      <a:srgbClr val="FFFFFF"/>
                    </a:solidFill>
                    <a:latin typeface="Arial" pitchFamily="34" charset="0"/>
                    <a:ea typeface="微软雅黑" pitchFamily="34" charset="-122"/>
                  </a:rPr>
                  <a:t>贡献与创新</a:t>
                </a:r>
                <a:endParaRPr lang="zh-CN" altLang="en-US" sz="2000" b="1" kern="0" dirty="0">
                  <a:solidFill>
                    <a:srgbClr val="FFFFFF"/>
                  </a:solidFill>
                  <a:latin typeface="Arial" pitchFamily="34" charset="0"/>
                  <a:ea typeface="微软雅黑" pitchFamily="34" charset="-122"/>
                </a:endParaRPr>
              </a:p>
            </p:txBody>
          </p:sp>
        </p:grpSp>
      </p:grpSp>
      <p:sp>
        <p:nvSpPr>
          <p:cNvPr id="31" name="文本5"/>
          <p:cNvSpPr>
            <a:spLocks noChangeArrowheads="1"/>
          </p:cNvSpPr>
          <p:nvPr/>
        </p:nvSpPr>
        <p:spPr bwMode="black">
          <a:xfrm>
            <a:off x="5069145" y="5353672"/>
            <a:ext cx="2231470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>
              <a:defRPr/>
            </a:pPr>
            <a:r>
              <a:rPr lang="zh-CN" altLang="en-US" sz="1400" kern="0" dirty="0">
                <a:latin typeface="Arial" pitchFamily="34" charset="0"/>
                <a:ea typeface="微软雅黑" pitchFamily="34" charset="-122"/>
              </a:rPr>
              <a:t>添加标题</a:t>
            </a:r>
            <a:r>
              <a:rPr lang="zh-CN" altLang="en-US" sz="1400" kern="0" dirty="0" smtClean="0">
                <a:latin typeface="Arial" pitchFamily="34" charset="0"/>
                <a:ea typeface="微软雅黑" pitchFamily="34" charset="-122"/>
              </a:rPr>
              <a:t>文字五</a:t>
            </a:r>
            <a:endParaRPr lang="en-US" altLang="zh-CN" sz="1400" kern="0" dirty="0"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32" name="文本4"/>
          <p:cNvSpPr>
            <a:spLocks noChangeArrowheads="1"/>
          </p:cNvSpPr>
          <p:nvPr/>
        </p:nvSpPr>
        <p:spPr bwMode="black">
          <a:xfrm>
            <a:off x="5751320" y="4669971"/>
            <a:ext cx="2231470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>
              <a:defRPr/>
            </a:pPr>
            <a:r>
              <a:rPr lang="zh-CN" altLang="en-US" sz="1400" kern="0" dirty="0">
                <a:latin typeface="Arial" pitchFamily="34" charset="0"/>
                <a:ea typeface="微软雅黑" pitchFamily="34" charset="-122"/>
              </a:rPr>
              <a:t>添加标题</a:t>
            </a:r>
            <a:r>
              <a:rPr lang="zh-CN" altLang="en-US" sz="1400" kern="0" dirty="0" smtClean="0">
                <a:latin typeface="Arial" pitchFamily="34" charset="0"/>
                <a:ea typeface="微软雅黑" pitchFamily="34" charset="-122"/>
              </a:rPr>
              <a:t>文字四</a:t>
            </a:r>
            <a:endParaRPr lang="en-US" altLang="zh-CN" sz="1400" kern="0" dirty="0"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33" name="文本3"/>
          <p:cNvSpPr>
            <a:spLocks noChangeArrowheads="1"/>
          </p:cNvSpPr>
          <p:nvPr/>
        </p:nvSpPr>
        <p:spPr bwMode="black">
          <a:xfrm>
            <a:off x="6010547" y="3806628"/>
            <a:ext cx="2229954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>
              <a:defRPr/>
            </a:pPr>
            <a:r>
              <a:rPr lang="zh-CN" altLang="en-US" sz="1400" kern="0" dirty="0">
                <a:latin typeface="Arial" pitchFamily="34" charset="0"/>
                <a:ea typeface="微软雅黑" pitchFamily="34" charset="-122"/>
              </a:rPr>
              <a:t>添加标题</a:t>
            </a:r>
            <a:r>
              <a:rPr lang="zh-CN" altLang="en-US" sz="1400" kern="0" dirty="0" smtClean="0">
                <a:latin typeface="Arial" pitchFamily="34" charset="0"/>
                <a:ea typeface="微软雅黑" pitchFamily="34" charset="-122"/>
              </a:rPr>
              <a:t>文字三</a:t>
            </a:r>
            <a:endParaRPr lang="en-US" altLang="zh-CN" sz="1400" kern="0" dirty="0"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34" name="文本2"/>
          <p:cNvSpPr>
            <a:spLocks noChangeArrowheads="1"/>
          </p:cNvSpPr>
          <p:nvPr/>
        </p:nvSpPr>
        <p:spPr bwMode="black">
          <a:xfrm>
            <a:off x="5755869" y="2967539"/>
            <a:ext cx="2229954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>
              <a:defRPr/>
            </a:pPr>
            <a:r>
              <a:rPr lang="zh-CN" altLang="en-US" sz="1400" kern="0" dirty="0">
                <a:latin typeface="Arial" pitchFamily="34" charset="0"/>
                <a:ea typeface="微软雅黑" pitchFamily="34" charset="-122"/>
              </a:rPr>
              <a:t>添加标题</a:t>
            </a:r>
            <a:r>
              <a:rPr lang="zh-CN" altLang="en-US" sz="1400" kern="0" dirty="0" smtClean="0">
                <a:latin typeface="Arial" pitchFamily="34" charset="0"/>
                <a:ea typeface="微软雅黑" pitchFamily="34" charset="-122"/>
              </a:rPr>
              <a:t>文字二</a:t>
            </a:r>
            <a:endParaRPr lang="en-US" altLang="zh-CN" sz="1400" kern="0" dirty="0">
              <a:latin typeface="Arial" pitchFamily="34" charset="0"/>
              <a:ea typeface="微软雅黑" pitchFamily="34" charset="-122"/>
            </a:endParaRPr>
          </a:p>
        </p:txBody>
      </p:sp>
      <p:sp>
        <p:nvSpPr>
          <p:cNvPr id="35" name="文本1"/>
          <p:cNvSpPr>
            <a:spLocks noChangeArrowheads="1"/>
          </p:cNvSpPr>
          <p:nvPr/>
        </p:nvSpPr>
        <p:spPr bwMode="black">
          <a:xfrm>
            <a:off x="5019120" y="2215618"/>
            <a:ext cx="2231470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kern="0" dirty="0" smtClean="0">
                <a:latin typeface="Arial" pitchFamily="34" charset="0"/>
                <a:ea typeface="微软雅黑" pitchFamily="34" charset="-122"/>
              </a:rPr>
              <a:t>添加标题文字一</a:t>
            </a:r>
            <a:endParaRPr lang="en-US" altLang="zh-CN" sz="1400" kern="0" dirty="0">
              <a:latin typeface="Arial" pitchFamily="34" charset="0"/>
              <a:ea typeface="微软雅黑" pitchFamily="34" charset="-122"/>
            </a:endParaRPr>
          </a:p>
        </p:txBody>
      </p:sp>
      <p:grpSp>
        <p:nvGrpSpPr>
          <p:cNvPr id="36" name="圆圈1"/>
          <p:cNvGrpSpPr/>
          <p:nvPr/>
        </p:nvGrpSpPr>
        <p:grpSpPr bwMode="auto">
          <a:xfrm>
            <a:off x="4622607" y="2168096"/>
            <a:ext cx="364018" cy="363999"/>
            <a:chOff x="2928" y="2208"/>
            <a:chExt cx="262" cy="262"/>
          </a:xfrm>
          <a:solidFill>
            <a:schemeClr val="accent1"/>
          </a:solidFill>
        </p:grpSpPr>
        <p:sp>
          <p:nvSpPr>
            <p:cNvPr id="37" name="Oval 19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  <p:sp>
          <p:nvSpPr>
            <p:cNvPr id="38" name="Oval 20"/>
            <p:cNvSpPr>
              <a:spLocks noChangeArrowheads="1"/>
            </p:cNvSpPr>
            <p:nvPr/>
          </p:nvSpPr>
          <p:spPr bwMode="gray">
            <a:xfrm>
              <a:off x="2953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</p:grpSp>
      <p:grpSp>
        <p:nvGrpSpPr>
          <p:cNvPr id="39" name="圆圈2"/>
          <p:cNvGrpSpPr/>
          <p:nvPr/>
        </p:nvGrpSpPr>
        <p:grpSpPr bwMode="auto">
          <a:xfrm>
            <a:off x="5384666" y="2923309"/>
            <a:ext cx="364018" cy="363999"/>
            <a:chOff x="2928" y="2208"/>
            <a:chExt cx="262" cy="26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0" name="Oval 28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  <p:sp>
          <p:nvSpPr>
            <p:cNvPr id="41" name="Oval 29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</p:grpSp>
      <p:grpSp>
        <p:nvGrpSpPr>
          <p:cNvPr id="42" name="圆圈3"/>
          <p:cNvGrpSpPr/>
          <p:nvPr/>
        </p:nvGrpSpPr>
        <p:grpSpPr bwMode="auto">
          <a:xfrm>
            <a:off x="5633013" y="3746557"/>
            <a:ext cx="364018" cy="363999"/>
            <a:chOff x="2928" y="2208"/>
            <a:chExt cx="262" cy="262"/>
          </a:xfrm>
          <a:solidFill>
            <a:schemeClr val="accent1"/>
          </a:solidFill>
        </p:grpSpPr>
        <p:sp>
          <p:nvSpPr>
            <p:cNvPr id="43" name="Oval 31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  <p:sp>
          <p:nvSpPr>
            <p:cNvPr id="44" name="Oval 32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</p:grpSp>
      <p:grpSp>
        <p:nvGrpSpPr>
          <p:cNvPr id="45" name="圆圈4"/>
          <p:cNvGrpSpPr/>
          <p:nvPr/>
        </p:nvGrpSpPr>
        <p:grpSpPr bwMode="auto">
          <a:xfrm>
            <a:off x="5374460" y="4620836"/>
            <a:ext cx="364018" cy="363999"/>
            <a:chOff x="2928" y="2208"/>
            <a:chExt cx="262" cy="26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6" name="Oval 34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  <p:sp>
          <p:nvSpPr>
            <p:cNvPr id="47" name="Oval 35"/>
            <p:cNvSpPr>
              <a:spLocks noChangeArrowheads="1"/>
            </p:cNvSpPr>
            <p:nvPr/>
          </p:nvSpPr>
          <p:spPr bwMode="gray">
            <a:xfrm>
              <a:off x="2951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</p:grpSp>
      <p:grpSp>
        <p:nvGrpSpPr>
          <p:cNvPr id="48" name="圆圈5"/>
          <p:cNvGrpSpPr/>
          <p:nvPr/>
        </p:nvGrpSpPr>
        <p:grpSpPr bwMode="auto">
          <a:xfrm>
            <a:off x="4704256" y="5287601"/>
            <a:ext cx="364018" cy="363999"/>
            <a:chOff x="2928" y="2208"/>
            <a:chExt cx="262" cy="262"/>
          </a:xfrm>
          <a:solidFill>
            <a:schemeClr val="accent1"/>
          </a:solidFill>
        </p:grpSpPr>
        <p:sp>
          <p:nvSpPr>
            <p:cNvPr id="49" name="Oval 37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  <p:sp>
          <p:nvSpPr>
            <p:cNvPr id="50" name="Oval 38"/>
            <p:cNvSpPr>
              <a:spLocks noChangeArrowheads="1"/>
            </p:cNvSpPr>
            <p:nvPr/>
          </p:nvSpPr>
          <p:spPr bwMode="gray">
            <a:xfrm>
              <a:off x="2949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itchFamily="34" charset="0"/>
                <a:ea typeface="微软雅黑" pitchFamily="34" charset="-122"/>
              </a:endParaRPr>
            </a:p>
          </p:txBody>
        </p:sp>
      </p:grpSp>
      <p:sp>
        <p:nvSpPr>
          <p:cNvPr id="51" name="文本框 74"/>
          <p:cNvSpPr txBox="1">
            <a:spLocks noChangeArrowheads="1"/>
          </p:cNvSpPr>
          <p:nvPr/>
        </p:nvSpPr>
        <p:spPr bwMode="auto">
          <a:xfrm>
            <a:off x="7629576" y="2741834"/>
            <a:ext cx="3352189" cy="1181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itchFamily="34" charset="0"/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itchFamily="34" charset="0"/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itchFamily="34" charset="0"/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itchFamily="34" charset="0"/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这里。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52" name="文本框 75"/>
          <p:cNvSpPr txBox="1">
            <a:spLocks noChangeArrowheads="1"/>
          </p:cNvSpPr>
          <p:nvPr/>
        </p:nvSpPr>
        <p:spPr bwMode="auto">
          <a:xfrm>
            <a:off x="7629576" y="3855874"/>
            <a:ext cx="3465333" cy="1702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itchFamily="34" charset="0"/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itchFamily="34" charset="0"/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itchFamily="34" charset="0"/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itchFamily="34" charset="0"/>
              <a:defRPr sz="1700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的内容打在这里，或者通过复制您的文本后，在此框中选择粘贴，并选择只保留文字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53" name="矩形 1"/>
          <p:cNvSpPr>
            <a:spLocks noChangeArrowheads="1"/>
          </p:cNvSpPr>
          <p:nvPr/>
        </p:nvSpPr>
        <p:spPr bwMode="auto">
          <a:xfrm>
            <a:off x="7629577" y="2165016"/>
            <a:ext cx="1732666" cy="442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贡献与创新</a:t>
            </a:r>
            <a:endParaRPr lang="en-US" altLang="zh-CN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2210764" y="520172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贡献与创新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50"/>
                            </p:stCondLst>
                            <p:childTnLst>
                              <p:par>
                                <p:cTn id="4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50"/>
                            </p:stCondLst>
                            <p:childTnLst>
                              <p:par>
                                <p:cTn id="5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4" grpId="0"/>
      <p:bldP spid="35" grpId="0"/>
      <p:bldP spid="51" grpId="0"/>
      <p:bldP spid="52" grpId="0"/>
      <p:bldP spid="5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03753" y="2982389"/>
            <a:ext cx="42410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kern="100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  <a:cs typeface="Times New Roman" pitchFamily="18" charset="0"/>
              </a:rPr>
              <a:t>研究方法与思路</a:t>
            </a:r>
            <a:endParaRPr lang="zh-CN" altLang="zh-CN" sz="4400" kern="100" dirty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  <a:cs typeface="Times New Roman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97559" y="3966305"/>
            <a:ext cx="240933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研究思路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研究方案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itchFamily="2" charset="-122"/>
                <a:ea typeface="方正兰亭细黑_GBK" pitchFamily="2" charset="-122"/>
              </a:rPr>
              <a:t>研究可行性分析</a:t>
            </a:r>
            <a:endParaRPr lang="en-US" altLang="zh-CN" dirty="0" smtClean="0">
              <a:solidFill>
                <a:schemeClr val="bg1"/>
              </a:solidFill>
              <a:latin typeface="方正兰亭细黑_GBK" pitchFamily="2" charset="-122"/>
              <a:ea typeface="方正兰亭细黑_GBK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00295" y="3854495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5434135" y="1315452"/>
            <a:ext cx="1580321" cy="1580321"/>
            <a:chOff x="5434135" y="1315452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5434135" y="1315452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7"/>
            <p:cNvSpPr>
              <a:spLocks noEditPoints="1"/>
            </p:cNvSpPr>
            <p:nvPr/>
          </p:nvSpPr>
          <p:spPr bwMode="auto">
            <a:xfrm>
              <a:off x="5684045" y="1658520"/>
              <a:ext cx="1080500" cy="885447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MH_SubTitle_2"/>
          <p:cNvSpPr/>
          <p:nvPr/>
        </p:nvSpPr>
        <p:spPr>
          <a:xfrm>
            <a:off x="4488267" y="3749229"/>
            <a:ext cx="2557023" cy="511744"/>
          </a:xfrm>
          <a:prstGeom prst="flowChartInputOut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29" name="MH_SubTitle_3"/>
          <p:cNvSpPr/>
          <p:nvPr/>
        </p:nvSpPr>
        <p:spPr>
          <a:xfrm>
            <a:off x="6533548" y="2898014"/>
            <a:ext cx="2557023" cy="510054"/>
          </a:xfrm>
          <a:prstGeom prst="flowChartInputOut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31" name="MH_SubTitle_1"/>
          <p:cNvSpPr/>
          <p:nvPr/>
        </p:nvSpPr>
        <p:spPr>
          <a:xfrm>
            <a:off x="2442985" y="4602134"/>
            <a:ext cx="2557023" cy="510054"/>
          </a:xfrm>
          <a:prstGeom prst="flowChartInputOut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35" name="MH_Other_1"/>
          <p:cNvSpPr/>
          <p:nvPr/>
        </p:nvSpPr>
        <p:spPr>
          <a:xfrm flipH="1" flipV="1">
            <a:off x="4488267" y="4260972"/>
            <a:ext cx="511742" cy="851215"/>
          </a:xfrm>
          <a:custGeom>
            <a:avLst/>
            <a:gdLst/>
            <a:ahLst/>
            <a:cxnLst/>
            <a:rect l="l" t="t" r="r" b="b"/>
            <a:pathLst>
              <a:path w="432000" h="720080">
                <a:moveTo>
                  <a:pt x="432000" y="0"/>
                </a:moveTo>
                <a:lnTo>
                  <a:pt x="432000" y="432000"/>
                </a:lnTo>
                <a:lnTo>
                  <a:pt x="432000" y="720080"/>
                </a:lnTo>
                <a:lnTo>
                  <a:pt x="0" y="72008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/>
          </a:p>
        </p:txBody>
      </p:sp>
      <p:sp>
        <p:nvSpPr>
          <p:cNvPr id="41" name="MH_Other_3"/>
          <p:cNvSpPr/>
          <p:nvPr/>
        </p:nvSpPr>
        <p:spPr>
          <a:xfrm flipH="1" flipV="1">
            <a:off x="6533548" y="3408067"/>
            <a:ext cx="511744" cy="852905"/>
          </a:xfrm>
          <a:custGeom>
            <a:avLst/>
            <a:gdLst/>
            <a:ahLst/>
            <a:cxnLst/>
            <a:rect l="l" t="t" r="r" b="b"/>
            <a:pathLst>
              <a:path w="432000" h="720080">
                <a:moveTo>
                  <a:pt x="432000" y="0"/>
                </a:moveTo>
                <a:lnTo>
                  <a:pt x="432000" y="432000"/>
                </a:lnTo>
                <a:lnTo>
                  <a:pt x="432000" y="720080"/>
                </a:lnTo>
                <a:lnTo>
                  <a:pt x="0" y="72008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/>
          </a:p>
        </p:txBody>
      </p:sp>
      <p:sp>
        <p:nvSpPr>
          <p:cNvPr id="43" name="MH_SubTitle_4"/>
          <p:cNvSpPr/>
          <p:nvPr/>
        </p:nvSpPr>
        <p:spPr>
          <a:xfrm>
            <a:off x="8578830" y="2045110"/>
            <a:ext cx="2555334" cy="511742"/>
          </a:xfrm>
          <a:prstGeom prst="flowChartInputOut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45" name="MH_Other_5"/>
          <p:cNvSpPr/>
          <p:nvPr/>
        </p:nvSpPr>
        <p:spPr>
          <a:xfrm flipH="1" flipV="1">
            <a:off x="8578829" y="2556852"/>
            <a:ext cx="511743" cy="851215"/>
          </a:xfrm>
          <a:custGeom>
            <a:avLst/>
            <a:gdLst/>
            <a:ahLst/>
            <a:cxnLst/>
            <a:rect l="l" t="t" r="r" b="b"/>
            <a:pathLst>
              <a:path w="432000" h="720080">
                <a:moveTo>
                  <a:pt x="432000" y="0"/>
                </a:moveTo>
                <a:lnTo>
                  <a:pt x="432000" y="432000"/>
                </a:lnTo>
                <a:lnTo>
                  <a:pt x="432000" y="720080"/>
                </a:lnTo>
                <a:lnTo>
                  <a:pt x="0" y="72008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/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2325299" y="5324371"/>
            <a:ext cx="2162968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文字，您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这里或者粘贴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48" name="Text Box 10"/>
          <p:cNvSpPr txBox="1">
            <a:spLocks noChangeArrowheads="1"/>
          </p:cNvSpPr>
          <p:nvPr/>
        </p:nvSpPr>
        <p:spPr bwMode="auto">
          <a:xfrm>
            <a:off x="4871652" y="4578926"/>
            <a:ext cx="1916925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文字您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打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49" name="Text Box 10"/>
          <p:cNvSpPr txBox="1">
            <a:spLocks noChangeArrowheads="1"/>
          </p:cNvSpPr>
          <p:nvPr/>
        </p:nvSpPr>
        <p:spPr bwMode="auto">
          <a:xfrm>
            <a:off x="6958121" y="3747939"/>
            <a:ext cx="1916925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文字您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打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50" name="Text Box 10"/>
          <p:cNvSpPr txBox="1">
            <a:spLocks noChangeArrowheads="1"/>
          </p:cNvSpPr>
          <p:nvPr/>
        </p:nvSpPr>
        <p:spPr bwMode="auto">
          <a:xfrm>
            <a:off x="9090571" y="2767999"/>
            <a:ext cx="1916925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文字您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的内容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</a:rPr>
              <a:t>打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itchFamily="49" charset="-122"/>
                <a:ea typeface="黑体" pitchFamily="49" charset="-122"/>
              </a:rPr>
              <a:t>研究思路</a:t>
            </a:r>
            <a:endParaRPr lang="zh-CN" altLang="en-US" sz="3600" b="0" dirty="0">
              <a:latin typeface="黑体" pitchFamily="49" charset="-122"/>
              <a:ea typeface="黑体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9" grpId="0" animBg="1"/>
      <p:bldP spid="31" grpId="0" animBg="1"/>
      <p:bldP spid="35" grpId="0" animBg="1"/>
      <p:bldP spid="41" grpId="0" animBg="1"/>
      <p:bldP spid="43" grpId="0" animBg="1"/>
      <p:bldP spid="45" grpId="0" animBg="1"/>
      <p:bldP spid="47" grpId="0"/>
      <p:bldP spid="48" grpId="0"/>
      <p:bldP spid="49" grpId="0"/>
      <p:bldP spid="50" grpId="0"/>
    </p:bldLst>
  </p:timing>
</p:sld>
</file>

<file path=ppt/theme/theme1.xml><?xml version="1.0" encoding="utf-8"?>
<a:theme xmlns:a="http://schemas.openxmlformats.org/drawingml/2006/main" name="Office 主题">
  <a:themeElements>
    <a:clrScheme name="达芬奇的左手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A3D52"/>
      </a:accent1>
      <a:accent2>
        <a:srgbClr val="C4AF99"/>
      </a:accent2>
      <a:accent3>
        <a:srgbClr val="5B6C83"/>
      </a:accent3>
      <a:accent4>
        <a:srgbClr val="D7CCB8"/>
      </a:accent4>
      <a:accent5>
        <a:srgbClr val="38526E"/>
      </a:accent5>
      <a:accent6>
        <a:srgbClr val="BFBFBF"/>
      </a:accent6>
      <a:hlink>
        <a:srgbClr val="2A3D52"/>
      </a:hlink>
      <a:folHlink>
        <a:srgbClr val="C4AF99"/>
      </a:folHlink>
    </a:clrScheme>
    <a:fontScheme name="Lao UI">
      <a:majorFont>
        <a:latin typeface="Lao UI"/>
        <a:ea typeface="微软雅黑"/>
        <a:cs typeface=""/>
      </a:majorFont>
      <a:minorFont>
        <a:latin typeface="Lao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3022</Words>
  <Application>Microsoft Office PowerPoint</Application>
  <PresentationFormat>宽屏</PresentationFormat>
  <Paragraphs>258</Paragraphs>
  <Slides>28</Slides>
  <Notes>28</Notes>
  <HiddenSlides>0</HiddenSlides>
  <MMClips>1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7" baseType="lpstr">
      <vt:lpstr>Arial Unicode MS</vt:lpstr>
      <vt:lpstr>FontAwesome</vt:lpstr>
      <vt:lpstr>Malgun Gothic</vt:lpstr>
      <vt:lpstr>Nexa Light</vt:lpstr>
      <vt:lpstr>Open Sans Light</vt:lpstr>
      <vt:lpstr>方正大标宋简体</vt:lpstr>
      <vt:lpstr>方正兰亭细黑_GBK</vt:lpstr>
      <vt:lpstr>黑体</vt:lpstr>
      <vt:lpstr>华文楷体</vt:lpstr>
      <vt:lpstr>华文细黑</vt:lpstr>
      <vt:lpstr>宋体</vt:lpstr>
      <vt:lpstr>微软雅黑</vt:lpstr>
      <vt:lpstr>Arial</vt:lpstr>
      <vt:lpstr>Calibri</vt:lpstr>
      <vt:lpstr>Impact</vt:lpstr>
      <vt:lpstr>Lao UI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毕业答辩类</dc:title>
  <dc:subject>RP</dc:subject>
  <dc:creator>Administrator</dc:creator>
  <cp:keywords>RP</cp:keywords>
  <dc:description>RP</dc:description>
  <cp:lastModifiedBy>岳 佳君</cp:lastModifiedBy>
  <cp:revision>12</cp:revision>
  <dcterms:created xsi:type="dcterms:W3CDTF">2018-03-09T08:38:17Z</dcterms:created>
  <dcterms:modified xsi:type="dcterms:W3CDTF">2019-06-05T07:43:35Z</dcterms:modified>
  <cp:category>RP</cp:category>
  <cp:contentStatus>RP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2052-10.8.0.5391</vt:lpwstr>
  </property>
</Properties>
</file>

<file path=docProps/thumbnail.jpeg>
</file>